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sldIdLst>
    <p:sldId id="256" r:id="rId2"/>
    <p:sldId id="257" r:id="rId3"/>
    <p:sldId id="258" r:id="rId4"/>
    <p:sldId id="259" r:id="rId5"/>
    <p:sldId id="266" r:id="rId6"/>
    <p:sldId id="260" r:id="rId7"/>
    <p:sldId id="265" r:id="rId8"/>
    <p:sldId id="264" r:id="rId9"/>
    <p:sldId id="261" r:id="rId10"/>
    <p:sldId id="262" r:id="rId11"/>
    <p:sldId id="263" r:id="rId12"/>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Arial Unicode MS" charset="0"/>
      </a:defRPr>
    </a:lvl1pPr>
    <a:lvl2pPr marL="742950" indent="-28575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Arial Unicode MS" charset="0"/>
      </a:defRPr>
    </a:lvl2pPr>
    <a:lvl3pPr marL="11430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Arial Unicode MS" charset="0"/>
      </a:defRPr>
    </a:lvl3pPr>
    <a:lvl4pPr marL="16002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Arial Unicode MS" charset="0"/>
      </a:defRPr>
    </a:lvl4pPr>
    <a:lvl5pPr marL="20574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n-ea"/>
        <a:cs typeface="Arial Unicode MS" charset="0"/>
      </a:defRPr>
    </a:lvl5pPr>
    <a:lvl6pPr marL="2286000" algn="l" defTabSz="914400" rtl="0" eaLnBrk="1" latinLnBrk="0" hangingPunct="1">
      <a:defRPr kern="1200">
        <a:solidFill>
          <a:schemeClr val="tx1"/>
        </a:solidFill>
        <a:latin typeface="Arial" panose="020B0604020202020204" pitchFamily="34" charset="0"/>
        <a:ea typeface="+mn-ea"/>
        <a:cs typeface="Arial Unicode MS" charset="0"/>
      </a:defRPr>
    </a:lvl6pPr>
    <a:lvl7pPr marL="2743200" algn="l" defTabSz="914400" rtl="0" eaLnBrk="1" latinLnBrk="0" hangingPunct="1">
      <a:defRPr kern="1200">
        <a:solidFill>
          <a:schemeClr val="tx1"/>
        </a:solidFill>
        <a:latin typeface="Arial" panose="020B0604020202020204" pitchFamily="34" charset="0"/>
        <a:ea typeface="+mn-ea"/>
        <a:cs typeface="Arial Unicode MS" charset="0"/>
      </a:defRPr>
    </a:lvl7pPr>
    <a:lvl8pPr marL="3200400" algn="l" defTabSz="914400" rtl="0" eaLnBrk="1" latinLnBrk="0" hangingPunct="1">
      <a:defRPr kern="1200">
        <a:solidFill>
          <a:schemeClr val="tx1"/>
        </a:solidFill>
        <a:latin typeface="Arial" panose="020B0604020202020204" pitchFamily="34" charset="0"/>
        <a:ea typeface="+mn-ea"/>
        <a:cs typeface="Arial Unicode MS" charset="0"/>
      </a:defRPr>
    </a:lvl8pPr>
    <a:lvl9pPr marL="3657600" algn="l" defTabSz="914400" rtl="0" eaLnBrk="1" latinLnBrk="0" hangingPunct="1">
      <a:defRPr kern="1200">
        <a:solidFill>
          <a:schemeClr val="tx1"/>
        </a:solidFill>
        <a:latin typeface="Arial" panose="020B0604020202020204" pitchFamily="34" charset="0"/>
        <a:ea typeface="+mn-ea"/>
        <a:cs typeface="Arial Unicode MS"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5" d="100"/>
          <a:sy n="95" d="100"/>
        </p:scale>
        <p:origin x="1788" y="78"/>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a:extLst>
              <a:ext uri="{FF2B5EF4-FFF2-40B4-BE49-F238E27FC236}">
                <a16:creationId xmlns:a16="http://schemas.microsoft.com/office/drawing/2014/main" id="{5F395B28-C0CF-4D77-96BD-EF5610299777}"/>
              </a:ext>
            </a:extLst>
          </p:cNvPr>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a:extLst>
              <a:ext uri="{FF2B5EF4-FFF2-40B4-BE49-F238E27FC236}">
                <a16:creationId xmlns:a16="http://schemas.microsoft.com/office/drawing/2014/main" id="{383B05C1-685C-43E6-AD61-CB0D506D1E80}"/>
              </a:ext>
            </a:extLst>
          </p:cNvPr>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altLang="de-DE"/>
          </a:p>
        </p:txBody>
      </p:sp>
      <p:sp>
        <p:nvSpPr>
          <p:cNvPr id="2051" name="Rectangle 3">
            <a:extLst>
              <a:ext uri="{FF2B5EF4-FFF2-40B4-BE49-F238E27FC236}">
                <a16:creationId xmlns:a16="http://schemas.microsoft.com/office/drawing/2014/main" id="{7887C3F7-7653-4AAE-819D-71E41C5D650C}"/>
              </a:ext>
            </a:extLst>
          </p:cNvPr>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 pos="2895600" algn="l"/>
              </a:tabLst>
              <a:defRPr sz="1400">
                <a:solidFill>
                  <a:srgbClr val="FFFFFF"/>
                </a:solidFill>
                <a:latin typeface="Times New Roman" panose="02020603050405020304" pitchFamily="18" charset="0"/>
              </a:defRPr>
            </a:lvl1pPr>
          </a:lstStyle>
          <a:p>
            <a:endParaRPr lang="de-DE" altLang="de-DE"/>
          </a:p>
        </p:txBody>
      </p:sp>
      <p:sp>
        <p:nvSpPr>
          <p:cNvPr id="2052" name="Rectangle 4">
            <a:extLst>
              <a:ext uri="{FF2B5EF4-FFF2-40B4-BE49-F238E27FC236}">
                <a16:creationId xmlns:a16="http://schemas.microsoft.com/office/drawing/2014/main" id="{3EE8941C-C7C0-4D8F-A028-5F53D8A902A2}"/>
              </a:ext>
            </a:extLst>
          </p:cNvPr>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 pos="2895600" algn="l"/>
              </a:tabLst>
              <a:defRPr sz="1400">
                <a:solidFill>
                  <a:srgbClr val="FFFFFF"/>
                </a:solidFill>
                <a:latin typeface="Times New Roman" panose="02020603050405020304" pitchFamily="18" charset="0"/>
              </a:defRPr>
            </a:lvl1pPr>
          </a:lstStyle>
          <a:p>
            <a:endParaRPr lang="de-DE" altLang="de-DE"/>
          </a:p>
        </p:txBody>
      </p:sp>
      <p:sp>
        <p:nvSpPr>
          <p:cNvPr id="2053" name="Rectangle 5">
            <a:extLst>
              <a:ext uri="{FF2B5EF4-FFF2-40B4-BE49-F238E27FC236}">
                <a16:creationId xmlns:a16="http://schemas.microsoft.com/office/drawing/2014/main" id="{69C76742-8CDB-4BF0-9C06-4E04FF080F42}"/>
              </a:ext>
            </a:extLst>
          </p:cNvPr>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723900" algn="l"/>
                <a:tab pos="1447800" algn="l"/>
                <a:tab pos="2171700" algn="l"/>
                <a:tab pos="2895600" algn="l"/>
              </a:tabLst>
              <a:defRPr sz="1400">
                <a:solidFill>
                  <a:srgbClr val="FFFFFF"/>
                </a:solidFill>
                <a:latin typeface="Times New Roman" panose="02020603050405020304" pitchFamily="18" charset="0"/>
              </a:defRPr>
            </a:lvl1pPr>
          </a:lstStyle>
          <a:p>
            <a:endParaRPr lang="de-DE" altLang="de-DE"/>
          </a:p>
        </p:txBody>
      </p:sp>
      <p:sp>
        <p:nvSpPr>
          <p:cNvPr id="2054" name="Rectangle 6">
            <a:extLst>
              <a:ext uri="{FF2B5EF4-FFF2-40B4-BE49-F238E27FC236}">
                <a16:creationId xmlns:a16="http://schemas.microsoft.com/office/drawing/2014/main" id="{ECFF3F2C-949B-4F28-9277-2079A935B020}"/>
              </a:ext>
            </a:extLst>
          </p:cNvPr>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723900" algn="l"/>
                <a:tab pos="1447800" algn="l"/>
                <a:tab pos="2171700" algn="l"/>
                <a:tab pos="2895600" algn="l"/>
              </a:tabLst>
              <a:defRPr sz="1400">
                <a:solidFill>
                  <a:srgbClr val="FFFFFF"/>
                </a:solidFill>
                <a:latin typeface="Times New Roman" panose="02020603050405020304" pitchFamily="18" charset="0"/>
              </a:defRPr>
            </a:lvl1pPr>
          </a:lstStyle>
          <a:p>
            <a:fld id="{8A203F6F-EF1E-453A-82FF-C0F87DADAD25}" type="slidenum">
              <a:rPr lang="de-DE" altLang="de-DE"/>
              <a:pPr/>
              <a:t>‹Nr.›</a:t>
            </a:fld>
            <a:endParaRPr lang="de-DE" altLang="de-D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37C5C864-F5C7-47CB-8433-61330D4AE56B}"/>
              </a:ext>
            </a:extLst>
          </p:cNvPr>
          <p:cNvSpPr>
            <a:spLocks noGrp="1" noChangeArrowheads="1"/>
          </p:cNvSpPr>
          <p:nvPr>
            <p:ph type="sldNum"/>
          </p:nvPr>
        </p:nvSpPr>
        <p:spPr>
          <a:ln/>
        </p:spPr>
        <p:txBody>
          <a:bodyPr/>
          <a:lstStyle/>
          <a:p>
            <a:fld id="{946E8C7D-25DC-457D-BF3B-B717E3716F3E}" type="slidenum">
              <a:rPr lang="de-DE" altLang="de-DE"/>
              <a:pPr/>
              <a:t>1</a:t>
            </a:fld>
            <a:endParaRPr lang="de-DE" altLang="de-DE"/>
          </a:p>
        </p:txBody>
      </p:sp>
      <p:sp>
        <p:nvSpPr>
          <p:cNvPr id="11265" name="Rectangle 1">
            <a:extLst>
              <a:ext uri="{FF2B5EF4-FFF2-40B4-BE49-F238E27FC236}">
                <a16:creationId xmlns:a16="http://schemas.microsoft.com/office/drawing/2014/main" id="{83E1B551-97C1-4425-8464-74BA53634B7A}"/>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1266" name="Rectangle 2">
            <a:extLst>
              <a:ext uri="{FF2B5EF4-FFF2-40B4-BE49-F238E27FC236}">
                <a16:creationId xmlns:a16="http://schemas.microsoft.com/office/drawing/2014/main" id="{C08ED7A2-6E92-423A-8D88-FFB4F49120F1}"/>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989B5AC-6CD6-40B3-A82B-D18CF3793A03}"/>
              </a:ext>
            </a:extLst>
          </p:cNvPr>
          <p:cNvSpPr>
            <a:spLocks noGrp="1" noChangeArrowheads="1"/>
          </p:cNvSpPr>
          <p:nvPr>
            <p:ph type="sldNum"/>
          </p:nvPr>
        </p:nvSpPr>
        <p:spPr>
          <a:ln/>
        </p:spPr>
        <p:txBody>
          <a:bodyPr/>
          <a:lstStyle/>
          <a:p>
            <a:fld id="{7AF0B5D0-1562-430F-BFE2-8F5B9FBA2078}" type="slidenum">
              <a:rPr lang="de-DE" altLang="de-DE"/>
              <a:pPr/>
              <a:t>2</a:t>
            </a:fld>
            <a:endParaRPr lang="de-DE" altLang="de-DE"/>
          </a:p>
        </p:txBody>
      </p:sp>
      <p:sp>
        <p:nvSpPr>
          <p:cNvPr id="12289" name="Rectangle 1">
            <a:extLst>
              <a:ext uri="{FF2B5EF4-FFF2-40B4-BE49-F238E27FC236}">
                <a16:creationId xmlns:a16="http://schemas.microsoft.com/office/drawing/2014/main" id="{2BD64420-C3C4-46DD-B59B-CE6031CB749A}"/>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0" name="Rectangle 2">
            <a:extLst>
              <a:ext uri="{FF2B5EF4-FFF2-40B4-BE49-F238E27FC236}">
                <a16:creationId xmlns:a16="http://schemas.microsoft.com/office/drawing/2014/main" id="{500763F4-5BDC-4C95-B57C-8F80A59C5056}"/>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09EDF7C-4ECC-40C5-BDE9-D7A770150876}"/>
              </a:ext>
            </a:extLst>
          </p:cNvPr>
          <p:cNvSpPr>
            <a:spLocks noGrp="1" noChangeArrowheads="1"/>
          </p:cNvSpPr>
          <p:nvPr>
            <p:ph type="sldNum"/>
          </p:nvPr>
        </p:nvSpPr>
        <p:spPr>
          <a:ln/>
        </p:spPr>
        <p:txBody>
          <a:bodyPr/>
          <a:lstStyle/>
          <a:p>
            <a:fld id="{CC2DBB09-4425-4604-B3B9-7C7B449853E4}" type="slidenum">
              <a:rPr lang="de-DE" altLang="de-DE"/>
              <a:pPr/>
              <a:t>3</a:t>
            </a:fld>
            <a:endParaRPr lang="de-DE" altLang="de-DE"/>
          </a:p>
        </p:txBody>
      </p:sp>
      <p:sp>
        <p:nvSpPr>
          <p:cNvPr id="13313" name="Rectangle 1">
            <a:extLst>
              <a:ext uri="{FF2B5EF4-FFF2-40B4-BE49-F238E27FC236}">
                <a16:creationId xmlns:a16="http://schemas.microsoft.com/office/drawing/2014/main" id="{6166DD27-92C0-4E8C-B140-FC0D820E7DB0}"/>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4" name="Rectangle 2">
            <a:extLst>
              <a:ext uri="{FF2B5EF4-FFF2-40B4-BE49-F238E27FC236}">
                <a16:creationId xmlns:a16="http://schemas.microsoft.com/office/drawing/2014/main" id="{FE6AC4DB-42EA-4B7E-A987-067F548EE269}"/>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C9982E-7B92-4C79-A9B4-8FEF454B43C6}"/>
              </a:ext>
            </a:extLst>
          </p:cNvPr>
          <p:cNvSpPr>
            <a:spLocks noGrp="1" noChangeArrowheads="1"/>
          </p:cNvSpPr>
          <p:nvPr>
            <p:ph type="sldNum"/>
          </p:nvPr>
        </p:nvSpPr>
        <p:spPr>
          <a:ln/>
        </p:spPr>
        <p:txBody>
          <a:bodyPr/>
          <a:lstStyle/>
          <a:p>
            <a:fld id="{B2A10403-0C60-4E67-B381-D7FBC3E00BDE}" type="slidenum">
              <a:rPr lang="de-DE" altLang="de-DE"/>
              <a:pPr/>
              <a:t>4</a:t>
            </a:fld>
            <a:endParaRPr lang="de-DE" altLang="de-DE"/>
          </a:p>
        </p:txBody>
      </p:sp>
      <p:sp>
        <p:nvSpPr>
          <p:cNvPr id="14337" name="Rectangle 1">
            <a:extLst>
              <a:ext uri="{FF2B5EF4-FFF2-40B4-BE49-F238E27FC236}">
                <a16:creationId xmlns:a16="http://schemas.microsoft.com/office/drawing/2014/main" id="{5C326373-EC8E-4F4A-98AB-0E475C122357}"/>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Rectangle 2">
            <a:extLst>
              <a:ext uri="{FF2B5EF4-FFF2-40B4-BE49-F238E27FC236}">
                <a16:creationId xmlns:a16="http://schemas.microsoft.com/office/drawing/2014/main" id="{3849E51E-F7C2-4932-A4BE-FE5F496AC753}"/>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7C9982E-7B92-4C79-A9B4-8FEF454B43C6}"/>
              </a:ext>
            </a:extLst>
          </p:cNvPr>
          <p:cNvSpPr>
            <a:spLocks noGrp="1" noChangeArrowheads="1"/>
          </p:cNvSpPr>
          <p:nvPr>
            <p:ph type="sldNum"/>
          </p:nvPr>
        </p:nvSpPr>
        <p:spPr>
          <a:ln/>
        </p:spPr>
        <p:txBody>
          <a:bodyPr/>
          <a:lstStyle/>
          <a:p>
            <a:fld id="{B2A10403-0C60-4E67-B381-D7FBC3E00BDE}" type="slidenum">
              <a:rPr lang="de-DE" altLang="de-DE"/>
              <a:pPr/>
              <a:t>5</a:t>
            </a:fld>
            <a:endParaRPr lang="de-DE" altLang="de-DE"/>
          </a:p>
        </p:txBody>
      </p:sp>
      <p:sp>
        <p:nvSpPr>
          <p:cNvPr id="14337" name="Rectangle 1">
            <a:extLst>
              <a:ext uri="{FF2B5EF4-FFF2-40B4-BE49-F238E27FC236}">
                <a16:creationId xmlns:a16="http://schemas.microsoft.com/office/drawing/2014/main" id="{5C326373-EC8E-4F4A-98AB-0E475C122357}"/>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38" name="Rectangle 2">
            <a:extLst>
              <a:ext uri="{FF2B5EF4-FFF2-40B4-BE49-F238E27FC236}">
                <a16:creationId xmlns:a16="http://schemas.microsoft.com/office/drawing/2014/main" id="{3849E51E-F7C2-4932-A4BE-FE5F496AC753}"/>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extLst>
      <p:ext uri="{BB962C8B-B14F-4D97-AF65-F5344CB8AC3E}">
        <p14:creationId xmlns:p14="http://schemas.microsoft.com/office/powerpoint/2010/main" val="22650557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495163D-5BA5-49E9-9CCC-3940D57497CA}"/>
              </a:ext>
            </a:extLst>
          </p:cNvPr>
          <p:cNvSpPr>
            <a:spLocks noGrp="1" noChangeArrowheads="1"/>
          </p:cNvSpPr>
          <p:nvPr>
            <p:ph type="sldNum"/>
          </p:nvPr>
        </p:nvSpPr>
        <p:spPr>
          <a:ln/>
        </p:spPr>
        <p:txBody>
          <a:bodyPr/>
          <a:lstStyle/>
          <a:p>
            <a:fld id="{05F14D77-3AB7-4336-9B11-724A34846F02}" type="slidenum">
              <a:rPr lang="de-DE" altLang="de-DE"/>
              <a:pPr/>
              <a:t>6</a:t>
            </a:fld>
            <a:endParaRPr lang="de-DE" altLang="de-DE"/>
          </a:p>
        </p:txBody>
      </p:sp>
      <p:sp>
        <p:nvSpPr>
          <p:cNvPr id="15361" name="Rectangle 1">
            <a:extLst>
              <a:ext uri="{FF2B5EF4-FFF2-40B4-BE49-F238E27FC236}">
                <a16:creationId xmlns:a16="http://schemas.microsoft.com/office/drawing/2014/main" id="{875EE41C-DD3C-4F31-8150-4A1D1EDE68FD}"/>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5362" name="Rectangle 2">
            <a:extLst>
              <a:ext uri="{FF2B5EF4-FFF2-40B4-BE49-F238E27FC236}">
                <a16:creationId xmlns:a16="http://schemas.microsoft.com/office/drawing/2014/main" id="{246AD77E-84CD-4292-9EF1-70D20263F307}"/>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C0F29F5-DDAD-4A6E-9D83-4D64DC2A21B5}"/>
              </a:ext>
            </a:extLst>
          </p:cNvPr>
          <p:cNvSpPr>
            <a:spLocks noGrp="1" noChangeArrowheads="1"/>
          </p:cNvSpPr>
          <p:nvPr>
            <p:ph type="sldNum"/>
          </p:nvPr>
        </p:nvSpPr>
        <p:spPr>
          <a:ln/>
        </p:spPr>
        <p:txBody>
          <a:bodyPr/>
          <a:lstStyle/>
          <a:p>
            <a:fld id="{F907A3CF-D4D1-41E0-A278-83600276B58F}" type="slidenum">
              <a:rPr lang="de-DE" altLang="de-DE"/>
              <a:pPr/>
              <a:t>9</a:t>
            </a:fld>
            <a:endParaRPr lang="de-DE" altLang="de-DE"/>
          </a:p>
        </p:txBody>
      </p:sp>
      <p:sp>
        <p:nvSpPr>
          <p:cNvPr id="16385" name="Rectangle 1">
            <a:extLst>
              <a:ext uri="{FF2B5EF4-FFF2-40B4-BE49-F238E27FC236}">
                <a16:creationId xmlns:a16="http://schemas.microsoft.com/office/drawing/2014/main" id="{2C845D4E-F403-46B3-B834-5F2D7F1EBAE9}"/>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6386" name="Rectangle 2">
            <a:extLst>
              <a:ext uri="{FF2B5EF4-FFF2-40B4-BE49-F238E27FC236}">
                <a16:creationId xmlns:a16="http://schemas.microsoft.com/office/drawing/2014/main" id="{51F02991-C016-4712-ADF8-AE1A54CB260C}"/>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3956F87-8CB7-4F18-AC04-48E03BA9DB78}"/>
              </a:ext>
            </a:extLst>
          </p:cNvPr>
          <p:cNvSpPr>
            <a:spLocks noGrp="1" noChangeArrowheads="1"/>
          </p:cNvSpPr>
          <p:nvPr>
            <p:ph type="sldNum"/>
          </p:nvPr>
        </p:nvSpPr>
        <p:spPr>
          <a:ln/>
        </p:spPr>
        <p:txBody>
          <a:bodyPr/>
          <a:lstStyle/>
          <a:p>
            <a:fld id="{829D04F0-44F6-490E-A76A-3C6CADF2619E}" type="slidenum">
              <a:rPr lang="de-DE" altLang="de-DE"/>
              <a:pPr/>
              <a:t>10</a:t>
            </a:fld>
            <a:endParaRPr lang="de-DE" altLang="de-DE"/>
          </a:p>
        </p:txBody>
      </p:sp>
      <p:sp>
        <p:nvSpPr>
          <p:cNvPr id="17409" name="Rectangle 1">
            <a:extLst>
              <a:ext uri="{FF2B5EF4-FFF2-40B4-BE49-F238E27FC236}">
                <a16:creationId xmlns:a16="http://schemas.microsoft.com/office/drawing/2014/main" id="{6D72AA28-95D0-4BAA-B0E3-BD1B8EEE1A36}"/>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7410" name="Rectangle 2">
            <a:extLst>
              <a:ext uri="{FF2B5EF4-FFF2-40B4-BE49-F238E27FC236}">
                <a16:creationId xmlns:a16="http://schemas.microsoft.com/office/drawing/2014/main" id="{E0715973-E9B2-4639-82BD-9B5C51D6AFD9}"/>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7BC4D5E-1662-4BC3-9A3F-9713FB4E0283}"/>
              </a:ext>
            </a:extLst>
          </p:cNvPr>
          <p:cNvSpPr>
            <a:spLocks noGrp="1" noChangeArrowheads="1"/>
          </p:cNvSpPr>
          <p:nvPr>
            <p:ph type="sldNum"/>
          </p:nvPr>
        </p:nvSpPr>
        <p:spPr>
          <a:ln/>
        </p:spPr>
        <p:txBody>
          <a:bodyPr/>
          <a:lstStyle/>
          <a:p>
            <a:fld id="{7E848DCF-D46D-4920-89B3-0786A8B364CF}" type="slidenum">
              <a:rPr lang="de-DE" altLang="de-DE"/>
              <a:pPr/>
              <a:t>11</a:t>
            </a:fld>
            <a:endParaRPr lang="de-DE" altLang="de-DE"/>
          </a:p>
        </p:txBody>
      </p:sp>
      <p:sp>
        <p:nvSpPr>
          <p:cNvPr id="18433" name="Rectangle 1">
            <a:extLst>
              <a:ext uri="{FF2B5EF4-FFF2-40B4-BE49-F238E27FC236}">
                <a16:creationId xmlns:a16="http://schemas.microsoft.com/office/drawing/2014/main" id="{5EDE181C-84AB-4015-B39E-3D6D695A2C74}"/>
              </a:ext>
            </a:extLst>
          </p:cNvPr>
          <p:cNvSpPr txBox="1">
            <a:spLocks noGrp="1" noRot="1" noChangeAspect="1" noChangeArrowheads="1"/>
          </p:cNvSpPr>
          <p:nvPr>
            <p:ph type="sldImg"/>
          </p:nvPr>
        </p:nvSpPr>
        <p:spPr bwMode="auto">
          <a:xfrm>
            <a:off x="1106488" y="812800"/>
            <a:ext cx="5345112" cy="4008438"/>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8434" name="Rectangle 2">
            <a:extLst>
              <a:ext uri="{FF2B5EF4-FFF2-40B4-BE49-F238E27FC236}">
                <a16:creationId xmlns:a16="http://schemas.microsoft.com/office/drawing/2014/main" id="{F1C37FA2-42DC-436F-89DF-F4423620963D}"/>
              </a:ext>
            </a:extLst>
          </p:cNvPr>
          <p:cNvSpPr txBox="1">
            <a:spLocks noGrp="1" noChangeArrowheads="1"/>
          </p:cNvSpPr>
          <p:nvPr>
            <p:ph type="body" idx="1"/>
          </p:nvPr>
        </p:nvSpPr>
        <p:spPr bwMode="auto">
          <a:xfrm>
            <a:off x="755650" y="5078413"/>
            <a:ext cx="6048375" cy="4811712"/>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altLang="de-D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8583648-EFF6-47B0-A9CE-7F49C3B45D0E}"/>
              </a:ext>
            </a:extLst>
          </p:cNvPr>
          <p:cNvSpPr>
            <a:spLocks noGrp="1"/>
          </p:cNvSpPr>
          <p:nvPr>
            <p:ph type="ctrTitle"/>
          </p:nvPr>
        </p:nvSpPr>
        <p:spPr>
          <a:xfrm>
            <a:off x="1260475" y="1236663"/>
            <a:ext cx="7559675" cy="2632075"/>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38CEFC0-36D4-4EBE-A67C-1666695E4C56}"/>
              </a:ext>
            </a:extLst>
          </p:cNvPr>
          <p:cNvSpPr>
            <a:spLocks noGrp="1"/>
          </p:cNvSpPr>
          <p:nvPr>
            <p:ph type="subTitle" idx="1"/>
          </p:nvPr>
        </p:nvSpPr>
        <p:spPr>
          <a:xfrm>
            <a:off x="1260475" y="3970338"/>
            <a:ext cx="7559675" cy="182562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91C41EFC-C8B3-4E16-97C7-55F7744C0FE6}"/>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00E58890-B896-4360-82A9-5A582C42810A}"/>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4BE94157-FC0C-40F5-A662-62A794B78412}"/>
              </a:ext>
            </a:extLst>
          </p:cNvPr>
          <p:cNvSpPr>
            <a:spLocks noGrp="1"/>
          </p:cNvSpPr>
          <p:nvPr>
            <p:ph type="sldNum" idx="12"/>
          </p:nvPr>
        </p:nvSpPr>
        <p:spPr/>
        <p:txBody>
          <a:bodyPr/>
          <a:lstStyle>
            <a:lvl1pPr>
              <a:defRPr/>
            </a:lvl1pPr>
          </a:lstStyle>
          <a:p>
            <a:fld id="{C40A1197-5F73-4290-9F79-E1EF58F0BBFF}" type="slidenum">
              <a:rPr lang="de-DE" altLang="de-DE"/>
              <a:pPr/>
              <a:t>‹Nr.›</a:t>
            </a:fld>
            <a:endParaRPr lang="de-DE" altLang="de-DE"/>
          </a:p>
        </p:txBody>
      </p:sp>
    </p:spTree>
    <p:extLst>
      <p:ext uri="{BB962C8B-B14F-4D97-AF65-F5344CB8AC3E}">
        <p14:creationId xmlns:p14="http://schemas.microsoft.com/office/powerpoint/2010/main" val="1351007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A1EEAE8-4142-4E5B-B801-994584F373AD}"/>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1FD3B5EF-AABE-4B00-AAD9-678A18ECD41A}"/>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D16F8C1C-0943-4178-A9BE-E6885B55ACA2}"/>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7E607145-1665-4F23-B78A-92FEC0CC443A}"/>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E2751B9F-8A24-4355-B44E-C4223CE1F739}"/>
              </a:ext>
            </a:extLst>
          </p:cNvPr>
          <p:cNvSpPr>
            <a:spLocks noGrp="1"/>
          </p:cNvSpPr>
          <p:nvPr>
            <p:ph type="sldNum" idx="12"/>
          </p:nvPr>
        </p:nvSpPr>
        <p:spPr/>
        <p:txBody>
          <a:bodyPr/>
          <a:lstStyle>
            <a:lvl1pPr>
              <a:defRPr/>
            </a:lvl1pPr>
          </a:lstStyle>
          <a:p>
            <a:fld id="{BCE59622-E6D1-4836-9A25-C0FF1DB093DB}" type="slidenum">
              <a:rPr lang="de-DE" altLang="de-DE"/>
              <a:pPr/>
              <a:t>‹Nr.›</a:t>
            </a:fld>
            <a:endParaRPr lang="de-DE" altLang="de-DE"/>
          </a:p>
        </p:txBody>
      </p:sp>
    </p:spTree>
    <p:extLst>
      <p:ext uri="{BB962C8B-B14F-4D97-AF65-F5344CB8AC3E}">
        <p14:creationId xmlns:p14="http://schemas.microsoft.com/office/powerpoint/2010/main" val="4110683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B5A7A234-7086-4587-A697-8800955DE89F}"/>
              </a:ext>
            </a:extLst>
          </p:cNvPr>
          <p:cNvSpPr>
            <a:spLocks noGrp="1"/>
          </p:cNvSpPr>
          <p:nvPr>
            <p:ph type="title" orient="vert"/>
          </p:nvPr>
        </p:nvSpPr>
        <p:spPr>
          <a:xfrm>
            <a:off x="7305675" y="301625"/>
            <a:ext cx="2266950" cy="6140450"/>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3EE481E0-A007-45CB-8B00-5B5CF9D4BD0B}"/>
              </a:ext>
            </a:extLst>
          </p:cNvPr>
          <p:cNvSpPr>
            <a:spLocks noGrp="1"/>
          </p:cNvSpPr>
          <p:nvPr>
            <p:ph type="body" orient="vert" idx="1"/>
          </p:nvPr>
        </p:nvSpPr>
        <p:spPr>
          <a:xfrm>
            <a:off x="503238" y="301625"/>
            <a:ext cx="6650037" cy="6140450"/>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D7C0AA4-F1FA-40AB-9B84-8468CDCCC430}"/>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3B5A2483-B687-4541-8771-7BE86B85A97E}"/>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B7EAF036-341C-4736-8294-33584C5082E3}"/>
              </a:ext>
            </a:extLst>
          </p:cNvPr>
          <p:cNvSpPr>
            <a:spLocks noGrp="1"/>
          </p:cNvSpPr>
          <p:nvPr>
            <p:ph type="sldNum" idx="12"/>
          </p:nvPr>
        </p:nvSpPr>
        <p:spPr/>
        <p:txBody>
          <a:bodyPr/>
          <a:lstStyle>
            <a:lvl1pPr>
              <a:defRPr/>
            </a:lvl1pPr>
          </a:lstStyle>
          <a:p>
            <a:fld id="{97EB616C-D167-4CD1-8AB0-E9940C2A4873}" type="slidenum">
              <a:rPr lang="de-DE" altLang="de-DE"/>
              <a:pPr/>
              <a:t>‹Nr.›</a:t>
            </a:fld>
            <a:endParaRPr lang="de-DE" altLang="de-DE"/>
          </a:p>
        </p:txBody>
      </p:sp>
    </p:spTree>
    <p:extLst>
      <p:ext uri="{BB962C8B-B14F-4D97-AF65-F5344CB8AC3E}">
        <p14:creationId xmlns:p14="http://schemas.microsoft.com/office/powerpoint/2010/main" val="38246011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19A2F7-15AB-4C09-8B6E-6482B5B0C73E}"/>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34B376BB-363D-44A5-85B8-9186CAA1A6B7}"/>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F1E7D1D4-40A4-42CC-8E1B-8DDFF79FD7AB}"/>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627CFBB4-B246-4235-8508-DC83B290EDB5}"/>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C87C7ADB-A061-4A8F-8551-84F70B474F49}"/>
              </a:ext>
            </a:extLst>
          </p:cNvPr>
          <p:cNvSpPr>
            <a:spLocks noGrp="1"/>
          </p:cNvSpPr>
          <p:nvPr>
            <p:ph type="sldNum" idx="12"/>
          </p:nvPr>
        </p:nvSpPr>
        <p:spPr/>
        <p:txBody>
          <a:bodyPr/>
          <a:lstStyle>
            <a:lvl1pPr>
              <a:defRPr/>
            </a:lvl1pPr>
          </a:lstStyle>
          <a:p>
            <a:fld id="{5AC671F9-C852-4C13-AE19-BA34613791C8}" type="slidenum">
              <a:rPr lang="de-DE" altLang="de-DE"/>
              <a:pPr/>
              <a:t>‹Nr.›</a:t>
            </a:fld>
            <a:endParaRPr lang="de-DE" altLang="de-DE"/>
          </a:p>
        </p:txBody>
      </p:sp>
    </p:spTree>
    <p:extLst>
      <p:ext uri="{BB962C8B-B14F-4D97-AF65-F5344CB8AC3E}">
        <p14:creationId xmlns:p14="http://schemas.microsoft.com/office/powerpoint/2010/main" val="23945678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1168CC9-E3F2-4BDC-9763-DBFF1560C261}"/>
              </a:ext>
            </a:extLst>
          </p:cNvPr>
          <p:cNvSpPr>
            <a:spLocks noGrp="1"/>
          </p:cNvSpPr>
          <p:nvPr>
            <p:ph type="title"/>
          </p:nvPr>
        </p:nvSpPr>
        <p:spPr>
          <a:xfrm>
            <a:off x="687388" y="1884363"/>
            <a:ext cx="8694737" cy="31448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B56F6BD-FBE8-464C-BE22-936FE2DD8468}"/>
              </a:ext>
            </a:extLst>
          </p:cNvPr>
          <p:cNvSpPr>
            <a:spLocks noGrp="1"/>
          </p:cNvSpPr>
          <p:nvPr>
            <p:ph type="body" idx="1"/>
          </p:nvPr>
        </p:nvSpPr>
        <p:spPr>
          <a:xfrm>
            <a:off x="687388" y="5059363"/>
            <a:ext cx="8694737" cy="16525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de-DE"/>
              <a:t>Mastertextformat bearbeiten</a:t>
            </a:r>
          </a:p>
        </p:txBody>
      </p:sp>
      <p:sp>
        <p:nvSpPr>
          <p:cNvPr id="4" name="Datumsplatzhalter 3">
            <a:extLst>
              <a:ext uri="{FF2B5EF4-FFF2-40B4-BE49-F238E27FC236}">
                <a16:creationId xmlns:a16="http://schemas.microsoft.com/office/drawing/2014/main" id="{A380D300-1116-4BAD-9AD3-5616FD653BEF}"/>
              </a:ext>
            </a:extLst>
          </p:cNvPr>
          <p:cNvSpPr>
            <a:spLocks noGrp="1"/>
          </p:cNvSpPr>
          <p:nvPr>
            <p:ph type="dt" idx="10"/>
          </p:nvPr>
        </p:nvSpPr>
        <p:spPr/>
        <p:txBody>
          <a:bodyPr/>
          <a:lstStyle>
            <a:lvl1pPr>
              <a:defRPr/>
            </a:lvl1pPr>
          </a:lstStyle>
          <a:p>
            <a:endParaRPr lang="de-DE" altLang="de-DE"/>
          </a:p>
        </p:txBody>
      </p:sp>
      <p:sp>
        <p:nvSpPr>
          <p:cNvPr id="5" name="Fußzeilenplatzhalter 4">
            <a:extLst>
              <a:ext uri="{FF2B5EF4-FFF2-40B4-BE49-F238E27FC236}">
                <a16:creationId xmlns:a16="http://schemas.microsoft.com/office/drawing/2014/main" id="{5A0D7A04-04CB-41F0-BB19-7B885C862AFB}"/>
              </a:ext>
            </a:extLst>
          </p:cNvPr>
          <p:cNvSpPr>
            <a:spLocks noGrp="1"/>
          </p:cNvSpPr>
          <p:nvPr>
            <p:ph type="ftr" idx="11"/>
          </p:nvPr>
        </p:nvSpPr>
        <p:spPr/>
        <p:txBody>
          <a:bodyPr/>
          <a:lstStyle>
            <a:lvl1pPr>
              <a:defRPr/>
            </a:lvl1pPr>
          </a:lstStyle>
          <a:p>
            <a:endParaRPr lang="de-DE" altLang="de-DE"/>
          </a:p>
        </p:txBody>
      </p:sp>
      <p:sp>
        <p:nvSpPr>
          <p:cNvPr id="6" name="Foliennummernplatzhalter 5">
            <a:extLst>
              <a:ext uri="{FF2B5EF4-FFF2-40B4-BE49-F238E27FC236}">
                <a16:creationId xmlns:a16="http://schemas.microsoft.com/office/drawing/2014/main" id="{94A48F29-3520-454D-B5C1-42C373651C9A}"/>
              </a:ext>
            </a:extLst>
          </p:cNvPr>
          <p:cNvSpPr>
            <a:spLocks noGrp="1"/>
          </p:cNvSpPr>
          <p:nvPr>
            <p:ph type="sldNum" idx="12"/>
          </p:nvPr>
        </p:nvSpPr>
        <p:spPr/>
        <p:txBody>
          <a:bodyPr/>
          <a:lstStyle>
            <a:lvl1pPr>
              <a:defRPr/>
            </a:lvl1pPr>
          </a:lstStyle>
          <a:p>
            <a:fld id="{52B467E5-227E-444B-8FBA-2BAC5E904049}" type="slidenum">
              <a:rPr lang="de-DE" altLang="de-DE"/>
              <a:pPr/>
              <a:t>‹Nr.›</a:t>
            </a:fld>
            <a:endParaRPr lang="de-DE" altLang="de-DE"/>
          </a:p>
        </p:txBody>
      </p:sp>
    </p:spTree>
    <p:extLst>
      <p:ext uri="{BB962C8B-B14F-4D97-AF65-F5344CB8AC3E}">
        <p14:creationId xmlns:p14="http://schemas.microsoft.com/office/powerpoint/2010/main" val="206984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315CFE-E901-45E2-A19E-761353E4D928}"/>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1C2F02C-BEC6-4DD7-92E1-50E74FECECA7}"/>
              </a:ext>
            </a:extLst>
          </p:cNvPr>
          <p:cNvSpPr>
            <a:spLocks noGrp="1"/>
          </p:cNvSpPr>
          <p:nvPr>
            <p:ph sz="half" idx="1"/>
          </p:nvPr>
        </p:nvSpPr>
        <p:spPr>
          <a:xfrm>
            <a:off x="503238" y="2165350"/>
            <a:ext cx="4457700" cy="42767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8B383313-B6D2-4469-8020-7F31FD44DBFD}"/>
              </a:ext>
            </a:extLst>
          </p:cNvPr>
          <p:cNvSpPr>
            <a:spLocks noGrp="1"/>
          </p:cNvSpPr>
          <p:nvPr>
            <p:ph sz="half" idx="2"/>
          </p:nvPr>
        </p:nvSpPr>
        <p:spPr>
          <a:xfrm>
            <a:off x="5113338" y="2165350"/>
            <a:ext cx="4459287" cy="427672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1407B488-83B2-4E51-ACE9-4378E13A696B}"/>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6B854276-C6C7-4982-98B6-93D528970E82}"/>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032042A7-CBFB-4572-8CD1-32E3591A4E51}"/>
              </a:ext>
            </a:extLst>
          </p:cNvPr>
          <p:cNvSpPr>
            <a:spLocks noGrp="1"/>
          </p:cNvSpPr>
          <p:nvPr>
            <p:ph type="sldNum" idx="12"/>
          </p:nvPr>
        </p:nvSpPr>
        <p:spPr/>
        <p:txBody>
          <a:bodyPr/>
          <a:lstStyle>
            <a:lvl1pPr>
              <a:defRPr/>
            </a:lvl1pPr>
          </a:lstStyle>
          <a:p>
            <a:fld id="{316D7283-70BD-4B5D-BB5E-CADE3CB376F7}" type="slidenum">
              <a:rPr lang="de-DE" altLang="de-DE"/>
              <a:pPr/>
              <a:t>‹Nr.›</a:t>
            </a:fld>
            <a:endParaRPr lang="de-DE" altLang="de-DE"/>
          </a:p>
        </p:txBody>
      </p:sp>
    </p:spTree>
    <p:extLst>
      <p:ext uri="{BB962C8B-B14F-4D97-AF65-F5344CB8AC3E}">
        <p14:creationId xmlns:p14="http://schemas.microsoft.com/office/powerpoint/2010/main" val="4169643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F473CC-8DA1-4507-B849-81601243FB65}"/>
              </a:ext>
            </a:extLst>
          </p:cNvPr>
          <p:cNvSpPr>
            <a:spLocks noGrp="1"/>
          </p:cNvSpPr>
          <p:nvPr>
            <p:ph type="title"/>
          </p:nvPr>
        </p:nvSpPr>
        <p:spPr>
          <a:xfrm>
            <a:off x="693738" y="403225"/>
            <a:ext cx="8694737" cy="1460500"/>
          </a:xfrm>
        </p:spPr>
        <p:txBody>
          <a:bodyPr/>
          <a:lstStyle/>
          <a:p>
            <a:r>
              <a:rPr lang="de-DE"/>
              <a:t>Mastertitelformat bearbeiten</a:t>
            </a:r>
          </a:p>
        </p:txBody>
      </p:sp>
      <p:sp>
        <p:nvSpPr>
          <p:cNvPr id="3" name="Textplatzhalter 2">
            <a:extLst>
              <a:ext uri="{FF2B5EF4-FFF2-40B4-BE49-F238E27FC236}">
                <a16:creationId xmlns:a16="http://schemas.microsoft.com/office/drawing/2014/main" id="{2949AF0E-D8BB-4680-9F16-638C5D22AD6E}"/>
              </a:ext>
            </a:extLst>
          </p:cNvPr>
          <p:cNvSpPr>
            <a:spLocks noGrp="1"/>
          </p:cNvSpPr>
          <p:nvPr>
            <p:ph type="body" idx="1"/>
          </p:nvPr>
        </p:nvSpPr>
        <p:spPr>
          <a:xfrm>
            <a:off x="693738" y="1852613"/>
            <a:ext cx="426561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77E9FF4-2CDF-4BDD-BD63-743DAB4C45CC}"/>
              </a:ext>
            </a:extLst>
          </p:cNvPr>
          <p:cNvSpPr>
            <a:spLocks noGrp="1"/>
          </p:cNvSpPr>
          <p:nvPr>
            <p:ph sz="half" idx="2"/>
          </p:nvPr>
        </p:nvSpPr>
        <p:spPr>
          <a:xfrm>
            <a:off x="693738" y="2760663"/>
            <a:ext cx="426561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DCB5F207-6958-4383-AE30-FAC173D8983A}"/>
              </a:ext>
            </a:extLst>
          </p:cNvPr>
          <p:cNvSpPr>
            <a:spLocks noGrp="1"/>
          </p:cNvSpPr>
          <p:nvPr>
            <p:ph type="body" sz="quarter" idx="3"/>
          </p:nvPr>
        </p:nvSpPr>
        <p:spPr>
          <a:xfrm>
            <a:off x="5103813" y="1852613"/>
            <a:ext cx="4284662" cy="9080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ADD84DA7-E47B-491B-A758-9D5ED192190C}"/>
              </a:ext>
            </a:extLst>
          </p:cNvPr>
          <p:cNvSpPr>
            <a:spLocks noGrp="1"/>
          </p:cNvSpPr>
          <p:nvPr>
            <p:ph sz="quarter" idx="4"/>
          </p:nvPr>
        </p:nvSpPr>
        <p:spPr>
          <a:xfrm>
            <a:off x="5103813" y="2760663"/>
            <a:ext cx="4284662" cy="4062412"/>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5BEC5F04-5581-4D6B-A05B-2BACD70660E2}"/>
              </a:ext>
            </a:extLst>
          </p:cNvPr>
          <p:cNvSpPr>
            <a:spLocks noGrp="1"/>
          </p:cNvSpPr>
          <p:nvPr>
            <p:ph type="dt" idx="10"/>
          </p:nvPr>
        </p:nvSpPr>
        <p:spPr/>
        <p:txBody>
          <a:bodyPr/>
          <a:lstStyle>
            <a:lvl1pPr>
              <a:defRPr/>
            </a:lvl1pPr>
          </a:lstStyle>
          <a:p>
            <a:endParaRPr lang="de-DE" altLang="de-DE"/>
          </a:p>
        </p:txBody>
      </p:sp>
      <p:sp>
        <p:nvSpPr>
          <p:cNvPr id="8" name="Fußzeilenplatzhalter 7">
            <a:extLst>
              <a:ext uri="{FF2B5EF4-FFF2-40B4-BE49-F238E27FC236}">
                <a16:creationId xmlns:a16="http://schemas.microsoft.com/office/drawing/2014/main" id="{0176EE50-234A-44FE-BA41-94E4BDE1B54C}"/>
              </a:ext>
            </a:extLst>
          </p:cNvPr>
          <p:cNvSpPr>
            <a:spLocks noGrp="1"/>
          </p:cNvSpPr>
          <p:nvPr>
            <p:ph type="ftr" idx="11"/>
          </p:nvPr>
        </p:nvSpPr>
        <p:spPr/>
        <p:txBody>
          <a:bodyPr/>
          <a:lstStyle>
            <a:lvl1pPr>
              <a:defRPr/>
            </a:lvl1pPr>
          </a:lstStyle>
          <a:p>
            <a:endParaRPr lang="de-DE" altLang="de-DE"/>
          </a:p>
        </p:txBody>
      </p:sp>
      <p:sp>
        <p:nvSpPr>
          <p:cNvPr id="9" name="Foliennummernplatzhalter 8">
            <a:extLst>
              <a:ext uri="{FF2B5EF4-FFF2-40B4-BE49-F238E27FC236}">
                <a16:creationId xmlns:a16="http://schemas.microsoft.com/office/drawing/2014/main" id="{72BCCFA0-3D8B-42C9-8C7B-075032FAEB1B}"/>
              </a:ext>
            </a:extLst>
          </p:cNvPr>
          <p:cNvSpPr>
            <a:spLocks noGrp="1"/>
          </p:cNvSpPr>
          <p:nvPr>
            <p:ph type="sldNum" idx="12"/>
          </p:nvPr>
        </p:nvSpPr>
        <p:spPr/>
        <p:txBody>
          <a:bodyPr/>
          <a:lstStyle>
            <a:lvl1pPr>
              <a:defRPr/>
            </a:lvl1pPr>
          </a:lstStyle>
          <a:p>
            <a:fld id="{DAEFBB86-ECB2-4DD2-A645-D024C5C0843B}" type="slidenum">
              <a:rPr lang="de-DE" altLang="de-DE"/>
              <a:pPr/>
              <a:t>‹Nr.›</a:t>
            </a:fld>
            <a:endParaRPr lang="de-DE" altLang="de-DE"/>
          </a:p>
        </p:txBody>
      </p:sp>
    </p:spTree>
    <p:extLst>
      <p:ext uri="{BB962C8B-B14F-4D97-AF65-F5344CB8AC3E}">
        <p14:creationId xmlns:p14="http://schemas.microsoft.com/office/powerpoint/2010/main" val="3916412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92E1248-86D5-46C2-B55A-21C6FBC9E863}"/>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101B3EFB-A522-4366-BD6B-B379BC532B30}"/>
              </a:ext>
            </a:extLst>
          </p:cNvPr>
          <p:cNvSpPr>
            <a:spLocks noGrp="1"/>
          </p:cNvSpPr>
          <p:nvPr>
            <p:ph type="dt" idx="10"/>
          </p:nvPr>
        </p:nvSpPr>
        <p:spPr/>
        <p:txBody>
          <a:bodyPr/>
          <a:lstStyle>
            <a:lvl1pPr>
              <a:defRPr/>
            </a:lvl1pPr>
          </a:lstStyle>
          <a:p>
            <a:endParaRPr lang="de-DE" altLang="de-DE"/>
          </a:p>
        </p:txBody>
      </p:sp>
      <p:sp>
        <p:nvSpPr>
          <p:cNvPr id="4" name="Fußzeilenplatzhalter 3">
            <a:extLst>
              <a:ext uri="{FF2B5EF4-FFF2-40B4-BE49-F238E27FC236}">
                <a16:creationId xmlns:a16="http://schemas.microsoft.com/office/drawing/2014/main" id="{CCA872BE-8526-484E-880E-D086D3120249}"/>
              </a:ext>
            </a:extLst>
          </p:cNvPr>
          <p:cNvSpPr>
            <a:spLocks noGrp="1"/>
          </p:cNvSpPr>
          <p:nvPr>
            <p:ph type="ftr" idx="11"/>
          </p:nvPr>
        </p:nvSpPr>
        <p:spPr/>
        <p:txBody>
          <a:bodyPr/>
          <a:lstStyle>
            <a:lvl1pPr>
              <a:defRPr/>
            </a:lvl1pPr>
          </a:lstStyle>
          <a:p>
            <a:endParaRPr lang="de-DE" altLang="de-DE"/>
          </a:p>
        </p:txBody>
      </p:sp>
      <p:sp>
        <p:nvSpPr>
          <p:cNvPr id="5" name="Foliennummernplatzhalter 4">
            <a:extLst>
              <a:ext uri="{FF2B5EF4-FFF2-40B4-BE49-F238E27FC236}">
                <a16:creationId xmlns:a16="http://schemas.microsoft.com/office/drawing/2014/main" id="{1EBB8BCC-CB8B-446C-A533-5C288D8381F0}"/>
              </a:ext>
            </a:extLst>
          </p:cNvPr>
          <p:cNvSpPr>
            <a:spLocks noGrp="1"/>
          </p:cNvSpPr>
          <p:nvPr>
            <p:ph type="sldNum" idx="12"/>
          </p:nvPr>
        </p:nvSpPr>
        <p:spPr/>
        <p:txBody>
          <a:bodyPr/>
          <a:lstStyle>
            <a:lvl1pPr>
              <a:defRPr/>
            </a:lvl1pPr>
          </a:lstStyle>
          <a:p>
            <a:fld id="{981A3D07-E3F7-408B-B8E9-17D5BAB7E0B6}" type="slidenum">
              <a:rPr lang="de-DE" altLang="de-DE"/>
              <a:pPr/>
              <a:t>‹Nr.›</a:t>
            </a:fld>
            <a:endParaRPr lang="de-DE" altLang="de-DE"/>
          </a:p>
        </p:txBody>
      </p:sp>
    </p:spTree>
    <p:extLst>
      <p:ext uri="{BB962C8B-B14F-4D97-AF65-F5344CB8AC3E}">
        <p14:creationId xmlns:p14="http://schemas.microsoft.com/office/powerpoint/2010/main" val="26480714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667C7B1-5507-4AE4-AE6B-416283C8926A}"/>
              </a:ext>
            </a:extLst>
          </p:cNvPr>
          <p:cNvSpPr>
            <a:spLocks noGrp="1"/>
          </p:cNvSpPr>
          <p:nvPr>
            <p:ph type="dt" idx="10"/>
          </p:nvPr>
        </p:nvSpPr>
        <p:spPr/>
        <p:txBody>
          <a:bodyPr/>
          <a:lstStyle>
            <a:lvl1pPr>
              <a:defRPr/>
            </a:lvl1pPr>
          </a:lstStyle>
          <a:p>
            <a:endParaRPr lang="de-DE" altLang="de-DE"/>
          </a:p>
        </p:txBody>
      </p:sp>
      <p:sp>
        <p:nvSpPr>
          <p:cNvPr id="3" name="Fußzeilenplatzhalter 2">
            <a:extLst>
              <a:ext uri="{FF2B5EF4-FFF2-40B4-BE49-F238E27FC236}">
                <a16:creationId xmlns:a16="http://schemas.microsoft.com/office/drawing/2014/main" id="{6C882DB8-D15F-4995-B97D-84F38F69DBEB}"/>
              </a:ext>
            </a:extLst>
          </p:cNvPr>
          <p:cNvSpPr>
            <a:spLocks noGrp="1"/>
          </p:cNvSpPr>
          <p:nvPr>
            <p:ph type="ftr" idx="11"/>
          </p:nvPr>
        </p:nvSpPr>
        <p:spPr/>
        <p:txBody>
          <a:bodyPr/>
          <a:lstStyle>
            <a:lvl1pPr>
              <a:defRPr/>
            </a:lvl1pPr>
          </a:lstStyle>
          <a:p>
            <a:endParaRPr lang="de-DE" altLang="de-DE"/>
          </a:p>
        </p:txBody>
      </p:sp>
      <p:sp>
        <p:nvSpPr>
          <p:cNvPr id="4" name="Foliennummernplatzhalter 3">
            <a:extLst>
              <a:ext uri="{FF2B5EF4-FFF2-40B4-BE49-F238E27FC236}">
                <a16:creationId xmlns:a16="http://schemas.microsoft.com/office/drawing/2014/main" id="{93B697E3-DA8A-4A4B-810E-187B2DDD4951}"/>
              </a:ext>
            </a:extLst>
          </p:cNvPr>
          <p:cNvSpPr>
            <a:spLocks noGrp="1"/>
          </p:cNvSpPr>
          <p:nvPr>
            <p:ph type="sldNum" idx="12"/>
          </p:nvPr>
        </p:nvSpPr>
        <p:spPr/>
        <p:txBody>
          <a:bodyPr/>
          <a:lstStyle>
            <a:lvl1pPr>
              <a:defRPr/>
            </a:lvl1pPr>
          </a:lstStyle>
          <a:p>
            <a:fld id="{D4CE80BF-8F71-4A1C-B57D-75AAAA4D1D86}" type="slidenum">
              <a:rPr lang="de-DE" altLang="de-DE"/>
              <a:pPr/>
              <a:t>‹Nr.›</a:t>
            </a:fld>
            <a:endParaRPr lang="de-DE" altLang="de-DE"/>
          </a:p>
        </p:txBody>
      </p:sp>
    </p:spTree>
    <p:extLst>
      <p:ext uri="{BB962C8B-B14F-4D97-AF65-F5344CB8AC3E}">
        <p14:creationId xmlns:p14="http://schemas.microsoft.com/office/powerpoint/2010/main" val="220956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EBF6D6-542C-4FF3-A7DE-715EA6E742AE}"/>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DA913FF-7CA6-42E5-B68D-BECEC0551B56}"/>
              </a:ext>
            </a:extLst>
          </p:cNvPr>
          <p:cNvSpPr>
            <a:spLocks noGrp="1"/>
          </p:cNvSpPr>
          <p:nvPr>
            <p:ph idx="1"/>
          </p:nvPr>
        </p:nvSpPr>
        <p:spPr>
          <a:xfrm>
            <a:off x="4286250" y="1089025"/>
            <a:ext cx="5102225" cy="53721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077CA2E9-39E0-48BA-A5D3-429BB1A044DA}"/>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E52EDD3A-A3FA-420B-9850-9F07D3839EFE}"/>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7FFBE495-FDFE-4CB6-A0B8-0DA1FE62EFAD}"/>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1371172F-85DE-401C-99D0-7A9FE9E0E603}"/>
              </a:ext>
            </a:extLst>
          </p:cNvPr>
          <p:cNvSpPr>
            <a:spLocks noGrp="1"/>
          </p:cNvSpPr>
          <p:nvPr>
            <p:ph type="sldNum" idx="12"/>
          </p:nvPr>
        </p:nvSpPr>
        <p:spPr/>
        <p:txBody>
          <a:bodyPr/>
          <a:lstStyle>
            <a:lvl1pPr>
              <a:defRPr/>
            </a:lvl1pPr>
          </a:lstStyle>
          <a:p>
            <a:fld id="{3AD32C6C-F7A9-49EC-A628-A9E009AE625B}" type="slidenum">
              <a:rPr lang="de-DE" altLang="de-DE"/>
              <a:pPr/>
              <a:t>‹Nr.›</a:t>
            </a:fld>
            <a:endParaRPr lang="de-DE" altLang="de-DE"/>
          </a:p>
        </p:txBody>
      </p:sp>
    </p:spTree>
    <p:extLst>
      <p:ext uri="{BB962C8B-B14F-4D97-AF65-F5344CB8AC3E}">
        <p14:creationId xmlns:p14="http://schemas.microsoft.com/office/powerpoint/2010/main" val="1658427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5D0AD1-C948-4635-B647-4683F6945CD6}"/>
              </a:ext>
            </a:extLst>
          </p:cNvPr>
          <p:cNvSpPr>
            <a:spLocks noGrp="1"/>
          </p:cNvSpPr>
          <p:nvPr>
            <p:ph type="title"/>
          </p:nvPr>
        </p:nvSpPr>
        <p:spPr>
          <a:xfrm>
            <a:off x="693738" y="503238"/>
            <a:ext cx="3251200" cy="17653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CC233D50-F71E-4978-8D7A-19447983844B}"/>
              </a:ext>
            </a:extLst>
          </p:cNvPr>
          <p:cNvSpPr>
            <a:spLocks noGrp="1"/>
          </p:cNvSpPr>
          <p:nvPr>
            <p:ph type="pic" idx="1"/>
          </p:nvPr>
        </p:nvSpPr>
        <p:spPr>
          <a:xfrm>
            <a:off x="4286250" y="1089025"/>
            <a:ext cx="5102225" cy="5372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2C8BAC89-0337-4B39-9F2E-3EA7454D6328}"/>
              </a:ext>
            </a:extLst>
          </p:cNvPr>
          <p:cNvSpPr>
            <a:spLocks noGrp="1"/>
          </p:cNvSpPr>
          <p:nvPr>
            <p:ph type="body" sz="half" idx="2"/>
          </p:nvPr>
        </p:nvSpPr>
        <p:spPr>
          <a:xfrm>
            <a:off x="693738" y="2268538"/>
            <a:ext cx="3251200" cy="42005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CA582D4-93DB-4AAB-8267-205DBFEA4D85}"/>
              </a:ext>
            </a:extLst>
          </p:cNvPr>
          <p:cNvSpPr>
            <a:spLocks noGrp="1"/>
          </p:cNvSpPr>
          <p:nvPr>
            <p:ph type="dt" idx="10"/>
          </p:nvPr>
        </p:nvSpPr>
        <p:spPr/>
        <p:txBody>
          <a:bodyPr/>
          <a:lstStyle>
            <a:lvl1pPr>
              <a:defRPr/>
            </a:lvl1pPr>
          </a:lstStyle>
          <a:p>
            <a:endParaRPr lang="de-DE" altLang="de-DE"/>
          </a:p>
        </p:txBody>
      </p:sp>
      <p:sp>
        <p:nvSpPr>
          <p:cNvPr id="6" name="Fußzeilenplatzhalter 5">
            <a:extLst>
              <a:ext uri="{FF2B5EF4-FFF2-40B4-BE49-F238E27FC236}">
                <a16:creationId xmlns:a16="http://schemas.microsoft.com/office/drawing/2014/main" id="{6A0F95FD-1CDC-416F-9CAB-0291C277E5B9}"/>
              </a:ext>
            </a:extLst>
          </p:cNvPr>
          <p:cNvSpPr>
            <a:spLocks noGrp="1"/>
          </p:cNvSpPr>
          <p:nvPr>
            <p:ph type="ftr" idx="11"/>
          </p:nvPr>
        </p:nvSpPr>
        <p:spPr/>
        <p:txBody>
          <a:bodyPr/>
          <a:lstStyle>
            <a:lvl1pPr>
              <a:defRPr/>
            </a:lvl1pPr>
          </a:lstStyle>
          <a:p>
            <a:endParaRPr lang="de-DE" altLang="de-DE"/>
          </a:p>
        </p:txBody>
      </p:sp>
      <p:sp>
        <p:nvSpPr>
          <p:cNvPr id="7" name="Foliennummernplatzhalter 6">
            <a:extLst>
              <a:ext uri="{FF2B5EF4-FFF2-40B4-BE49-F238E27FC236}">
                <a16:creationId xmlns:a16="http://schemas.microsoft.com/office/drawing/2014/main" id="{3FDBE75B-DB4A-4498-BA5B-61F33E287E94}"/>
              </a:ext>
            </a:extLst>
          </p:cNvPr>
          <p:cNvSpPr>
            <a:spLocks noGrp="1"/>
          </p:cNvSpPr>
          <p:nvPr>
            <p:ph type="sldNum" idx="12"/>
          </p:nvPr>
        </p:nvSpPr>
        <p:spPr/>
        <p:txBody>
          <a:bodyPr/>
          <a:lstStyle>
            <a:lvl1pPr>
              <a:defRPr/>
            </a:lvl1pPr>
          </a:lstStyle>
          <a:p>
            <a:fld id="{6E8A19C2-F060-423A-8DEA-52A65CD10B3F}" type="slidenum">
              <a:rPr lang="de-DE" altLang="de-DE"/>
              <a:pPr/>
              <a:t>‹Nr.›</a:t>
            </a:fld>
            <a:endParaRPr lang="de-DE" altLang="de-DE"/>
          </a:p>
        </p:txBody>
      </p:sp>
    </p:spTree>
    <p:extLst>
      <p:ext uri="{BB962C8B-B14F-4D97-AF65-F5344CB8AC3E}">
        <p14:creationId xmlns:p14="http://schemas.microsoft.com/office/powerpoint/2010/main" val="4004435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id="{196CA33E-63F7-4460-A5C7-5A4A07E09C6C}"/>
              </a:ext>
            </a:extLst>
          </p:cNvPr>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altLang="de-DE"/>
              <a:t>Klicken Sie, um das Format des Titeltextes zu bearbeiten</a:t>
            </a:r>
          </a:p>
        </p:txBody>
      </p:sp>
      <p:sp>
        <p:nvSpPr>
          <p:cNvPr id="1026" name="Rectangle 2">
            <a:extLst>
              <a:ext uri="{FF2B5EF4-FFF2-40B4-BE49-F238E27FC236}">
                <a16:creationId xmlns:a16="http://schemas.microsoft.com/office/drawing/2014/main" id="{FBD403C9-ADB2-4C7C-8C6B-2F012BDBC24B}"/>
              </a:ext>
            </a:extLst>
          </p:cNvPr>
          <p:cNvSpPr>
            <a:spLocks noGrp="1" noChangeArrowheads="1"/>
          </p:cNvSpPr>
          <p:nvPr>
            <p:ph type="body" idx="1"/>
          </p:nvPr>
        </p:nvSpPr>
        <p:spPr bwMode="auto">
          <a:xfrm>
            <a:off x="503238" y="2165350"/>
            <a:ext cx="9069387" cy="4276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224" rIns="0" bIns="0" numCol="1" anchor="t" anchorCtr="0" compatLnSpc="1">
            <a:prstTxWarp prst="textNoShape">
              <a:avLst/>
            </a:prstTxWarp>
          </a:bodyPr>
          <a:lstStyle/>
          <a:p>
            <a:pPr lvl="0"/>
            <a:r>
              <a:rPr lang="en-GB" altLang="de-DE"/>
              <a:t>Klicken Sie, um die Formate des Gliederungstextes zu bearbeiten</a:t>
            </a:r>
          </a:p>
          <a:p>
            <a:pPr lvl="1"/>
            <a:r>
              <a:rPr lang="en-GB" altLang="de-DE"/>
              <a:t>Zweite Gliederungsebene</a:t>
            </a:r>
          </a:p>
          <a:p>
            <a:pPr lvl="2"/>
            <a:r>
              <a:rPr lang="en-GB" altLang="de-DE"/>
              <a:t>Dritte Gliederungsebene</a:t>
            </a:r>
          </a:p>
          <a:p>
            <a:pPr lvl="3"/>
            <a:r>
              <a:rPr lang="en-GB" altLang="de-DE"/>
              <a:t>Vierte Gliederungsebene</a:t>
            </a:r>
          </a:p>
          <a:p>
            <a:pPr lvl="4"/>
            <a:r>
              <a:rPr lang="en-GB" altLang="de-DE"/>
              <a:t>Fünfte Gliederungsebene</a:t>
            </a:r>
          </a:p>
          <a:p>
            <a:pPr lvl="4"/>
            <a:r>
              <a:rPr lang="en-GB" altLang="de-DE"/>
              <a:t>Sechste Gliederungsebene</a:t>
            </a:r>
          </a:p>
          <a:p>
            <a:pPr lvl="4"/>
            <a:r>
              <a:rPr lang="en-GB" altLang="de-DE"/>
              <a:t>Siebente Gliederungsebene</a:t>
            </a:r>
          </a:p>
          <a:p>
            <a:pPr lvl="4"/>
            <a:r>
              <a:rPr lang="en-GB" altLang="de-DE"/>
              <a:t>Achte Gliederungsebene</a:t>
            </a:r>
          </a:p>
          <a:p>
            <a:pPr lvl="4"/>
            <a:r>
              <a:rPr lang="en-GB" altLang="de-DE"/>
              <a:t>Neunte Gliederungsebene</a:t>
            </a:r>
          </a:p>
        </p:txBody>
      </p:sp>
      <p:sp>
        <p:nvSpPr>
          <p:cNvPr id="1027" name="Rectangle 3">
            <a:extLst>
              <a:ext uri="{FF2B5EF4-FFF2-40B4-BE49-F238E27FC236}">
                <a16:creationId xmlns:a16="http://schemas.microsoft.com/office/drawing/2014/main" id="{85658363-89A8-448C-9A85-8FA26462A1E5}"/>
              </a:ext>
            </a:extLst>
          </p:cNvPr>
          <p:cNvSpPr>
            <a:spLocks noGrp="1" noChangeArrowheads="1"/>
          </p:cNvSpPr>
          <p:nvPr>
            <p:ph type="dt"/>
          </p:nvPr>
        </p:nvSpPr>
        <p:spPr bwMode="auto">
          <a:xfrm>
            <a:off x="503238" y="699452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723900" algn="l"/>
                <a:tab pos="1447800" algn="l"/>
                <a:tab pos="2171700" algn="l"/>
              </a:tabLst>
              <a:defRPr sz="1400">
                <a:solidFill>
                  <a:srgbClr val="FFFFFF"/>
                </a:solidFill>
                <a:latin typeface="Times New Roman" panose="02020603050405020304" pitchFamily="18" charset="0"/>
              </a:defRPr>
            </a:lvl1pPr>
          </a:lstStyle>
          <a:p>
            <a:endParaRPr lang="de-DE" altLang="de-DE"/>
          </a:p>
        </p:txBody>
      </p:sp>
      <p:sp>
        <p:nvSpPr>
          <p:cNvPr id="1028" name="Rectangle 4">
            <a:extLst>
              <a:ext uri="{FF2B5EF4-FFF2-40B4-BE49-F238E27FC236}">
                <a16:creationId xmlns:a16="http://schemas.microsoft.com/office/drawing/2014/main" id="{7A8C2D16-EED1-48AC-AE4D-E58A571FC293}"/>
              </a:ext>
            </a:extLst>
          </p:cNvPr>
          <p:cNvSpPr>
            <a:spLocks noGrp="1" noChangeArrowheads="1"/>
          </p:cNvSpPr>
          <p:nvPr>
            <p:ph type="ftr"/>
          </p:nvPr>
        </p:nvSpPr>
        <p:spPr bwMode="auto">
          <a:xfrm>
            <a:off x="3448050" y="699452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tabLst>
                <a:tab pos="723900" algn="l"/>
                <a:tab pos="1447800" algn="l"/>
                <a:tab pos="2171700" algn="l"/>
                <a:tab pos="2895600" algn="l"/>
              </a:tabLst>
              <a:defRPr sz="1400">
                <a:solidFill>
                  <a:srgbClr val="FFFFFF"/>
                </a:solidFill>
                <a:latin typeface="Times New Roman" panose="02020603050405020304" pitchFamily="18" charset="0"/>
              </a:defRPr>
            </a:lvl1pPr>
          </a:lstStyle>
          <a:p>
            <a:endParaRPr lang="de-DE" altLang="de-DE"/>
          </a:p>
        </p:txBody>
      </p:sp>
      <p:sp>
        <p:nvSpPr>
          <p:cNvPr id="1029" name="Rectangle 5">
            <a:extLst>
              <a:ext uri="{FF2B5EF4-FFF2-40B4-BE49-F238E27FC236}">
                <a16:creationId xmlns:a16="http://schemas.microsoft.com/office/drawing/2014/main" id="{4D330940-318B-4059-9A60-8A34B3368549}"/>
              </a:ext>
            </a:extLst>
          </p:cNvPr>
          <p:cNvSpPr>
            <a:spLocks noGrp="1" noChangeArrowheads="1"/>
          </p:cNvSpPr>
          <p:nvPr>
            <p:ph type="sldNum"/>
          </p:nvPr>
        </p:nvSpPr>
        <p:spPr bwMode="auto">
          <a:xfrm>
            <a:off x="7227888" y="699452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723900" algn="l"/>
                <a:tab pos="1447800" algn="l"/>
                <a:tab pos="2171700" algn="l"/>
              </a:tabLst>
              <a:defRPr sz="1400">
                <a:solidFill>
                  <a:srgbClr val="FFFFFF"/>
                </a:solidFill>
                <a:latin typeface="Times New Roman" panose="02020603050405020304" pitchFamily="18" charset="0"/>
              </a:defRPr>
            </a:lvl1pPr>
          </a:lstStyle>
          <a:p>
            <a:fld id="{726A551E-B951-47FE-ADCE-A6B44FD19888}" type="slidenum">
              <a:rPr lang="de-DE" altLang="de-DE"/>
              <a:pPr/>
              <a:t>‹Nr.›</a:t>
            </a:fld>
            <a:endParaRPr lang="de-DE" alt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kern="1200">
          <a:solidFill>
            <a:srgbClr val="FFFFFF"/>
          </a:solidFill>
          <a:latin typeface="+mj-lt"/>
          <a:ea typeface="+mj-ea"/>
          <a:cs typeface="+mj-cs"/>
        </a:defRPr>
      </a:lvl1pPr>
      <a:lvl2pPr marL="742950" indent="-28575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2pPr>
      <a:lvl3pPr marL="1143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3pPr>
      <a:lvl4pPr marL="1600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4pPr>
      <a:lvl5pPr marL="20574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anose="02020603050405020304" pitchFamily="18" charset="0"/>
        <a:defRPr sz="4400" b="1">
          <a:solidFill>
            <a:srgbClr val="FFFFFF"/>
          </a:solidFill>
          <a:latin typeface="Arial" panose="020B0604020202020204" pitchFamily="34" charset="0"/>
          <a:cs typeface="Arial Unicode MS" charset="0"/>
        </a:defRPr>
      </a:lvl9pPr>
    </p:titleStyle>
    <p:bodyStyle>
      <a:lvl1pPr marL="342900" indent="-342900" algn="l" defTabSz="449263" rtl="0" fontAlgn="base" hangingPunct="0">
        <a:lnSpc>
          <a:spcPct val="93000"/>
        </a:lnSpc>
        <a:spcBef>
          <a:spcPct val="0"/>
        </a:spcBef>
        <a:spcAft>
          <a:spcPts val="1425"/>
        </a:spcAft>
        <a:buClr>
          <a:srgbClr val="000000"/>
        </a:buClr>
        <a:buSzPct val="100000"/>
        <a:buFont typeface="Times New Roman" panose="02020603050405020304" pitchFamily="18" charset="0"/>
        <a:defRPr sz="3200" kern="1200">
          <a:solidFill>
            <a:srgbClr val="FFFFFF"/>
          </a:solidFill>
          <a:latin typeface="+mn-lt"/>
          <a:ea typeface="+mn-ea"/>
          <a:cs typeface="+mn-cs"/>
        </a:defRPr>
      </a:lvl1pPr>
      <a:lvl2pPr marL="742950" indent="-285750" algn="l" defTabSz="449263" rtl="0" fontAlgn="base" hangingPunct="0">
        <a:lnSpc>
          <a:spcPct val="93000"/>
        </a:lnSpc>
        <a:spcBef>
          <a:spcPct val="0"/>
        </a:spcBef>
        <a:spcAft>
          <a:spcPts val="1138"/>
        </a:spcAft>
        <a:buClr>
          <a:srgbClr val="000000"/>
        </a:buClr>
        <a:buSzPct val="100000"/>
        <a:buFont typeface="Times New Roman" panose="02020603050405020304" pitchFamily="18" charset="0"/>
        <a:defRPr sz="2800" kern="1200">
          <a:solidFill>
            <a:srgbClr val="FFFFFF"/>
          </a:solidFill>
          <a:latin typeface="+mn-lt"/>
          <a:ea typeface="+mn-ea"/>
          <a:cs typeface="+mn-cs"/>
        </a:defRPr>
      </a:lvl2pPr>
      <a:lvl3pPr marL="1143000" indent="-228600" algn="l" defTabSz="449263" rtl="0" fontAlgn="base" hangingPunct="0">
        <a:lnSpc>
          <a:spcPct val="93000"/>
        </a:lnSpc>
        <a:spcBef>
          <a:spcPct val="0"/>
        </a:spcBef>
        <a:spcAft>
          <a:spcPts val="850"/>
        </a:spcAft>
        <a:buClr>
          <a:srgbClr val="000000"/>
        </a:buClr>
        <a:buSzPct val="100000"/>
        <a:buFont typeface="Times New Roman" panose="02020603050405020304" pitchFamily="18" charset="0"/>
        <a:defRPr sz="2400" kern="1200">
          <a:solidFill>
            <a:srgbClr val="FFFFFF"/>
          </a:solidFill>
          <a:latin typeface="+mn-lt"/>
          <a:ea typeface="+mn-ea"/>
          <a:cs typeface="+mn-cs"/>
        </a:defRPr>
      </a:lvl3pPr>
      <a:lvl4pPr marL="1600200" indent="-228600" algn="l" defTabSz="449263" rtl="0" fontAlgn="base" hangingPunct="0">
        <a:lnSpc>
          <a:spcPct val="93000"/>
        </a:lnSpc>
        <a:spcBef>
          <a:spcPct val="0"/>
        </a:spcBef>
        <a:spcAft>
          <a:spcPts val="575"/>
        </a:spcAft>
        <a:buClr>
          <a:srgbClr val="000000"/>
        </a:buClr>
        <a:buSzPct val="100000"/>
        <a:buFont typeface="Times New Roman" panose="02020603050405020304" pitchFamily="18" charset="0"/>
        <a:defRPr sz="2000" kern="1200">
          <a:solidFill>
            <a:srgbClr val="FFFFFF"/>
          </a:solidFill>
          <a:latin typeface="+mn-lt"/>
          <a:ea typeface="+mn-ea"/>
          <a:cs typeface="+mn-cs"/>
        </a:defRPr>
      </a:lvl4pPr>
      <a:lvl5pPr marL="2057400" indent="-228600" algn="l" defTabSz="449263" rtl="0" fontAlgn="base" hangingPunct="0">
        <a:lnSpc>
          <a:spcPct val="93000"/>
        </a:lnSpc>
        <a:spcBef>
          <a:spcPct val="0"/>
        </a:spcBef>
        <a:spcAft>
          <a:spcPts val="288"/>
        </a:spcAft>
        <a:buClr>
          <a:srgbClr val="000000"/>
        </a:buClr>
        <a:buSzPct val="100000"/>
        <a:buFont typeface="Times New Roman" panose="02020603050405020304" pitchFamily="18" charset="0"/>
        <a:defRPr sz="2000" kern="1200">
          <a:solidFill>
            <a:srgbClr val="FFFFFF"/>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id="{BF15581B-12D4-4683-A5EA-0A20173E58D4}"/>
              </a:ext>
            </a:extLst>
          </p:cNvPr>
          <p:cNvSpPr>
            <a:spLocks noGrp="1" noChangeArrowheads="1"/>
          </p:cNvSpPr>
          <p:nvPr>
            <p:ph type="title"/>
          </p:nvPr>
        </p:nvSpPr>
        <p:spPr>
          <a:xfrm>
            <a:off x="503238" y="346075"/>
            <a:ext cx="9070975" cy="1171575"/>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Philosophie in der Oberstufe</a:t>
            </a:r>
          </a:p>
        </p:txBody>
      </p:sp>
      <p:sp>
        <p:nvSpPr>
          <p:cNvPr id="3074" name="Rectangle 2">
            <a:extLst>
              <a:ext uri="{FF2B5EF4-FFF2-40B4-BE49-F238E27FC236}">
                <a16:creationId xmlns:a16="http://schemas.microsoft.com/office/drawing/2014/main" id="{5E00E769-9953-400A-9AFF-898492CE505A}"/>
              </a:ext>
            </a:extLst>
          </p:cNvPr>
          <p:cNvSpPr>
            <a:spLocks noGrp="1" noChangeArrowheads="1"/>
          </p:cNvSpPr>
          <p:nvPr>
            <p:ph type="body" idx="1"/>
          </p:nvPr>
        </p:nvSpPr>
        <p:spPr>
          <a:xfrm>
            <a:off x="503238" y="2165350"/>
            <a:ext cx="9070975" cy="41894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 Was ist der Unterschied zu „Praktischer Philosophie“?</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Inhaltliche Vorgaben</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Leistungsmessung</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Fragen?</a:t>
            </a:r>
          </a:p>
          <a:p>
            <a:pPr marL="431800" indent="-323850">
              <a:buClrTx/>
              <a:buSzTx/>
              <a:buFontTx/>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1">
            <a:extLst>
              <a:ext uri="{FF2B5EF4-FFF2-40B4-BE49-F238E27FC236}">
                <a16:creationId xmlns:a16="http://schemas.microsoft.com/office/drawing/2014/main" id="{7D3D00FB-6B92-42FA-A100-A094ECB07713}"/>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Leistungsmessung</a:t>
            </a:r>
          </a:p>
        </p:txBody>
      </p:sp>
      <p:sp>
        <p:nvSpPr>
          <p:cNvPr id="9218" name="Rectangle 2">
            <a:extLst>
              <a:ext uri="{FF2B5EF4-FFF2-40B4-BE49-F238E27FC236}">
                <a16:creationId xmlns:a16="http://schemas.microsoft.com/office/drawing/2014/main" id="{99232255-FAC0-45E7-B120-2EF84875B584}"/>
              </a:ext>
            </a:extLst>
          </p:cNvPr>
          <p:cNvSpPr>
            <a:spLocks noGrp="1" noChangeArrowheads="1"/>
          </p:cNvSpPr>
          <p:nvPr>
            <p:ph type="body" idx="1"/>
          </p:nvPr>
        </p:nvSpPr>
        <p:spPr>
          <a:xfrm>
            <a:off x="503238" y="2165350"/>
            <a:ext cx="9070975" cy="42783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Die Anforderungen für das mündliche Fach:</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Kommunikationsfähigkeit</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Fähigkeit, auf andere einzugehen</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Reflektiertes Argumentieren, kein „Labern“</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Gewissenhaftes Lesen der Texte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3F8F83A3-4314-4CF3-A080-A73F811E2315}"/>
              </a:ext>
            </a:extLst>
          </p:cNvPr>
          <p:cNvSpPr>
            <a:spLocks noGrp="1" noChangeArrowheads="1"/>
          </p:cNvSpPr>
          <p:nvPr>
            <p:ph type="ctrTitle"/>
          </p:nvPr>
        </p:nvSpPr>
        <p:spPr>
          <a:xfrm>
            <a:off x="1260475" y="2267669"/>
            <a:ext cx="7559675" cy="3096344"/>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Fragen??????</a:t>
            </a:r>
            <a:br>
              <a:rPr lang="de-DE" altLang="de-DE" dirty="0"/>
            </a:br>
            <a:br>
              <a:rPr lang="de-DE" altLang="de-DE" dirty="0"/>
            </a:br>
            <a:r>
              <a:rPr lang="de-DE" altLang="de-DE" sz="2000" dirty="0"/>
              <a:t>Gerne könnt ihr uns per Mail kontaktieren:</a:t>
            </a:r>
            <a:br>
              <a:rPr lang="de-DE" altLang="de-DE" sz="2000" dirty="0"/>
            </a:br>
            <a:br>
              <a:rPr lang="de-DE" altLang="de-DE" sz="2000" dirty="0"/>
            </a:br>
            <a:r>
              <a:rPr lang="de-DE" altLang="de-DE" sz="2000" dirty="0"/>
              <a:t>lisa.busch@adolfinum.de</a:t>
            </a:r>
            <a:br>
              <a:rPr lang="de-DE" altLang="de-DE" sz="2000" dirty="0"/>
            </a:br>
            <a:r>
              <a:rPr lang="de-DE" altLang="de-DE" sz="2000" dirty="0"/>
              <a:t>anika.sokolowski@adolfinum.de</a:t>
            </a:r>
          </a:p>
        </p:txBody>
      </p:sp>
      <p:sp>
        <p:nvSpPr>
          <p:cNvPr id="2" name="Untertitel 1">
            <a:extLst>
              <a:ext uri="{FF2B5EF4-FFF2-40B4-BE49-F238E27FC236}">
                <a16:creationId xmlns:a16="http://schemas.microsoft.com/office/drawing/2014/main" id="{F9F3DD17-E6E5-47D0-8917-6DCA37583774}"/>
              </a:ext>
            </a:extLst>
          </p:cNvPr>
          <p:cNvSpPr>
            <a:spLocks noGrp="1"/>
          </p:cNvSpPr>
          <p:nvPr>
            <p:ph type="subTitle" idx="1"/>
          </p:nvPr>
        </p:nvSpPr>
        <p:spPr/>
        <p:txBody>
          <a:bodyPr/>
          <a:lstStyle/>
          <a:p>
            <a:endParaRPr lang="de-DE" dirty="0"/>
          </a:p>
          <a:p>
            <a:endParaRPr lang="de-DE"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a:extLst>
              <a:ext uri="{FF2B5EF4-FFF2-40B4-BE49-F238E27FC236}">
                <a16:creationId xmlns:a16="http://schemas.microsoft.com/office/drawing/2014/main" id="{6C135164-D257-44DE-B4AC-DC70366519E7}"/>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Was ist der Unterschied zu „Praktischer Philosophie“?</a:t>
            </a:r>
          </a:p>
        </p:txBody>
      </p:sp>
      <p:sp>
        <p:nvSpPr>
          <p:cNvPr id="4098" name="Rectangle 2">
            <a:extLst>
              <a:ext uri="{FF2B5EF4-FFF2-40B4-BE49-F238E27FC236}">
                <a16:creationId xmlns:a16="http://schemas.microsoft.com/office/drawing/2014/main" id="{0AC87684-F21D-4A58-A80C-BA4F606A1450}"/>
              </a:ext>
            </a:extLst>
          </p:cNvPr>
          <p:cNvSpPr>
            <a:spLocks noGrp="1" noChangeArrowheads="1"/>
          </p:cNvSpPr>
          <p:nvPr>
            <p:ph type="body" idx="1"/>
          </p:nvPr>
        </p:nvSpPr>
        <p:spPr>
          <a:xfrm>
            <a:off x="503238" y="2165350"/>
            <a:ext cx="9070975" cy="42783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„Praktische Philosophie“ orientiert sich an der Lebenswelt</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Philosophie orientiert sich an der akademischen Philosophie</a:t>
            </a:r>
          </a:p>
          <a:p>
            <a:pPr marL="431800" indent="-323850">
              <a:buClr>
                <a:srgbClr val="FFFF00"/>
              </a:buClr>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d.h. </a:t>
            </a:r>
            <a:r>
              <a:rPr lang="de-DE" altLang="de-DE" i="1"/>
              <a:t>mehr</a:t>
            </a:r>
            <a:r>
              <a:rPr lang="de-DE" altLang="de-DE"/>
              <a:t> Textarbeit, Lesen </a:t>
            </a:r>
            <a:r>
              <a:rPr lang="de-DE" altLang="de-DE" i="1"/>
              <a:t>philosophischer</a:t>
            </a:r>
            <a:r>
              <a:rPr lang="de-DE" altLang="de-DE"/>
              <a:t> Texte von Philosophen</a:t>
            </a:r>
          </a:p>
          <a:p>
            <a:pPr marL="431800" indent="-323850">
              <a:buClr>
                <a:srgbClr val="FFFF00"/>
              </a:buClr>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und </a:t>
            </a:r>
            <a:r>
              <a:rPr lang="de-DE" altLang="de-DE" i="1"/>
              <a:t>weniger</a:t>
            </a:r>
            <a:r>
              <a:rPr lang="de-DE" altLang="de-DE"/>
              <a:t> „Diskutieren von Alltagsproblemen“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1">
            <a:extLst>
              <a:ext uri="{FF2B5EF4-FFF2-40B4-BE49-F238E27FC236}">
                <a16:creationId xmlns:a16="http://schemas.microsoft.com/office/drawing/2014/main" id="{D51C4FF7-17C2-4617-8AA9-EF48064C897A}"/>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Was ist der Unterschied zu „Praktischer Philosophie“?</a:t>
            </a:r>
          </a:p>
        </p:txBody>
      </p:sp>
      <p:sp>
        <p:nvSpPr>
          <p:cNvPr id="5122" name="Rectangle 2">
            <a:extLst>
              <a:ext uri="{FF2B5EF4-FFF2-40B4-BE49-F238E27FC236}">
                <a16:creationId xmlns:a16="http://schemas.microsoft.com/office/drawing/2014/main" id="{A653E9B3-02F1-4823-81FE-4CD6AA90ABBD}"/>
              </a:ext>
            </a:extLst>
          </p:cNvPr>
          <p:cNvSpPr>
            <a:spLocks noGrp="1" noChangeArrowheads="1"/>
          </p:cNvSpPr>
          <p:nvPr>
            <p:ph type="body" idx="1"/>
          </p:nvPr>
        </p:nvSpPr>
        <p:spPr>
          <a:xfrm>
            <a:off x="503238" y="2165350"/>
            <a:ext cx="9070975" cy="42783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Die Praktische Philosophie orientiert sich an Fragekreisen, was heißt, dass die Themen schnell wechseln.</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In der Philosophie ist in der Oberstufe </a:t>
            </a:r>
            <a:r>
              <a:rPr lang="de-DE" altLang="de-DE" b="1" u="sng" dirty="0"/>
              <a:t>ein</a:t>
            </a:r>
            <a:r>
              <a:rPr lang="de-DE" altLang="de-DE" dirty="0"/>
              <a:t> Inhaltsfeld </a:t>
            </a:r>
            <a:r>
              <a:rPr lang="de-DE" altLang="de-DE" b="1" u="sng" dirty="0"/>
              <a:t>pro Halbjahr </a:t>
            </a:r>
            <a:r>
              <a:rPr lang="de-DE" altLang="de-DE" dirty="0"/>
              <a:t>durch den Lehrplan vorgegeben. Dabei gibt es aber in der Regel 3 inhaltliche Schwerpunkte.</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4FB359C4-DFD4-4C05-ABB5-B565E0D2E648}"/>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Inhaltliche Vorgaben für die Eph</a:t>
            </a:r>
          </a:p>
        </p:txBody>
      </p:sp>
      <p:sp>
        <p:nvSpPr>
          <p:cNvPr id="6146" name="Rectangle 2">
            <a:extLst>
              <a:ext uri="{FF2B5EF4-FFF2-40B4-BE49-F238E27FC236}">
                <a16:creationId xmlns:a16="http://schemas.microsoft.com/office/drawing/2014/main" id="{308615F6-6D0F-432C-AB32-ACB8182B090D}"/>
              </a:ext>
            </a:extLst>
          </p:cNvPr>
          <p:cNvSpPr>
            <a:spLocks noGrp="1" noChangeArrowheads="1"/>
          </p:cNvSpPr>
          <p:nvPr>
            <p:ph type="body" idx="1"/>
          </p:nvPr>
        </p:nvSpPr>
        <p:spPr>
          <a:xfrm>
            <a:off x="503238" y="2051645"/>
            <a:ext cx="9070975" cy="4968551"/>
          </a:xfrm>
          <a:ln/>
        </p:spPr>
        <p:txBody>
          <a:bodyPr/>
          <a:lstStyle/>
          <a:p>
            <a:pPr marL="430213" indent="-323850">
              <a:buClr>
                <a:srgbClr val="FFFF00"/>
              </a:buClr>
              <a:buSzPct val="45000"/>
              <a:buFont typeface="Wingdings" panose="05000000000000000000" pitchFamily="2"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Einführungsphase: </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insgesamt 6 „Themen“, die aus den Inhaltsfeldern</a:t>
            </a:r>
          </a:p>
          <a:p>
            <a:pPr marL="430213" indent="-323850">
              <a:buClr>
                <a:srgbClr val="FFFF00"/>
              </a:buClr>
              <a:buSzPct val="45000"/>
              <a:buFont typeface="Wingdings" panose="05000000000000000000" pitchFamily="2"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„Der Mensch und sein Handeln“ und</a:t>
            </a:r>
          </a:p>
          <a:p>
            <a:pPr marL="430213" indent="-323850">
              <a:buClr>
                <a:srgbClr val="FFFF00"/>
              </a:buClr>
              <a:buSzPct val="45000"/>
              <a:buFont typeface="Wingdings" panose="05000000000000000000" pitchFamily="2"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„Menschliche Erkenntnis und ihre Grenzen“</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stammen</a:t>
            </a:r>
          </a:p>
          <a:p>
            <a:pPr marL="431800" indent="-323850">
              <a:buClr>
                <a:srgbClr val="FFFF00"/>
              </a:buClr>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Dies sind:</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4FB359C4-DFD4-4C05-ABB5-B565E0D2E648}"/>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Inhaltliche Vorgaben für die Eph</a:t>
            </a:r>
          </a:p>
        </p:txBody>
      </p:sp>
      <p:sp>
        <p:nvSpPr>
          <p:cNvPr id="6146" name="Rectangle 2">
            <a:extLst>
              <a:ext uri="{FF2B5EF4-FFF2-40B4-BE49-F238E27FC236}">
                <a16:creationId xmlns:a16="http://schemas.microsoft.com/office/drawing/2014/main" id="{308615F6-6D0F-432C-AB32-ACB8182B090D}"/>
              </a:ext>
            </a:extLst>
          </p:cNvPr>
          <p:cNvSpPr>
            <a:spLocks noGrp="1" noChangeArrowheads="1"/>
          </p:cNvSpPr>
          <p:nvPr>
            <p:ph type="body" idx="1"/>
          </p:nvPr>
        </p:nvSpPr>
        <p:spPr>
          <a:xfrm>
            <a:off x="503238" y="2051645"/>
            <a:ext cx="9070975" cy="4968551"/>
          </a:xfrm>
          <a:ln/>
        </p:spPr>
        <p:txBody>
          <a:bodyPr/>
          <a:lstStyle/>
          <a:p>
            <a:pPr marL="430213" indent="-323850">
              <a:buClr>
                <a:srgbClr val="FFFF00"/>
              </a:buClr>
              <a:buSzPct val="45000"/>
              <a:buFont typeface="Wingdings" panose="05000000000000000000" pitchFamily="2"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u="sng" dirty="0"/>
              <a:t>„Der Mensch und sein Handeln“</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 </a:t>
            </a:r>
            <a:r>
              <a:rPr lang="de-DE" altLang="de-DE" sz="2400" dirty="0"/>
              <a:t>Die Sonderstellung des Menschen</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sz="2400" dirty="0"/>
              <a:t>- Werte und Normen im interkulturellen Kontext</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sz="2400" dirty="0"/>
              <a:t>- Umfang und Grenzen staatlichen Handelns</a:t>
            </a:r>
          </a:p>
          <a:p>
            <a:pPr marL="430213" indent="-323850">
              <a:buClr>
                <a:srgbClr val="FFFF00"/>
              </a:buClr>
              <a:buSzPct val="45000"/>
              <a:buFont typeface="Wingdings" panose="05000000000000000000" pitchFamily="2" charset="2"/>
              <a:buChar char=""/>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u="sng" dirty="0"/>
              <a:t>„Menschliche Erkenntnis und ihre Grenzen“</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dirty="0"/>
              <a:t>- </a:t>
            </a:r>
            <a:r>
              <a:rPr lang="de-DE" altLang="de-DE" sz="2400" dirty="0"/>
              <a:t>Eigenart philosophischen Fragens und Denkens</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sz="2400" dirty="0"/>
              <a:t>- Metaphysische Probleme als Herausforderung für die Vernunfterkenntnis</a:t>
            </a:r>
          </a:p>
          <a:p>
            <a:pPr marL="430213" indent="-323850">
              <a:buClr>
                <a:srgbClr val="FFFF00"/>
              </a:buClr>
              <a:buSzPct val="45000"/>
              <a:buFont typeface="Wingdings" panose="05000000000000000000" pitchFamily="2" charset="2"/>
              <a:buNone/>
              <a:tabLst>
                <a:tab pos="430213" algn="l"/>
                <a:tab pos="534988" algn="l"/>
                <a:tab pos="984250" algn="l"/>
                <a:tab pos="1433513" algn="l"/>
                <a:tab pos="1882775" algn="l"/>
                <a:tab pos="2332038" algn="l"/>
                <a:tab pos="2781300" algn="l"/>
                <a:tab pos="3230563" algn="l"/>
                <a:tab pos="3679825" algn="l"/>
                <a:tab pos="4129088" algn="l"/>
                <a:tab pos="4578350" algn="l"/>
                <a:tab pos="5027613" algn="l"/>
                <a:tab pos="5476875" algn="l"/>
                <a:tab pos="5926138" algn="l"/>
                <a:tab pos="6375400" algn="l"/>
                <a:tab pos="6824663" algn="l"/>
                <a:tab pos="7273925" algn="l"/>
                <a:tab pos="7723188" algn="l"/>
                <a:tab pos="8172450" algn="l"/>
                <a:tab pos="8621713" algn="l"/>
                <a:tab pos="9070975" algn="l"/>
              </a:tabLst>
            </a:pPr>
            <a:r>
              <a:rPr lang="de-DE" altLang="de-DE" sz="2400" dirty="0"/>
              <a:t>- Prinzipien und Reichweite menschlicher Erkenntnis</a:t>
            </a:r>
          </a:p>
          <a:p>
            <a:pPr marL="431800" indent="-323850">
              <a:buClr>
                <a:srgbClr val="FFFF00"/>
              </a:buClr>
              <a:buSzPct val="45000"/>
              <a:buFont typeface="Wingdings" panose="05000000000000000000" pitchFamily="2" charset="2"/>
              <a:buNone/>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endParaRPr lang="de-DE" altLang="de-DE" dirty="0"/>
          </a:p>
        </p:txBody>
      </p:sp>
    </p:spTree>
    <p:extLst>
      <p:ext uri="{BB962C8B-B14F-4D97-AF65-F5344CB8AC3E}">
        <p14:creationId xmlns:p14="http://schemas.microsoft.com/office/powerpoint/2010/main" val="396619202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a:extLst>
              <a:ext uri="{FF2B5EF4-FFF2-40B4-BE49-F238E27FC236}">
                <a16:creationId xmlns:a16="http://schemas.microsoft.com/office/drawing/2014/main" id="{D617234E-A0CE-4268-9DC0-F37EE52175AC}"/>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Ein Blick voraus:</a:t>
            </a:r>
            <a:br>
              <a:rPr lang="de-DE" altLang="de-DE" dirty="0"/>
            </a:br>
            <a:r>
              <a:rPr lang="de-DE" altLang="de-DE" dirty="0"/>
              <a:t>Inhaltliche Vorgaben für die Q1/2</a:t>
            </a:r>
          </a:p>
        </p:txBody>
      </p:sp>
      <p:sp>
        <p:nvSpPr>
          <p:cNvPr id="7170" name="Rectangle 2">
            <a:extLst>
              <a:ext uri="{FF2B5EF4-FFF2-40B4-BE49-F238E27FC236}">
                <a16:creationId xmlns:a16="http://schemas.microsoft.com/office/drawing/2014/main" id="{4FA6E40A-6208-44A0-A0D6-1AC4407C4C53}"/>
              </a:ext>
            </a:extLst>
          </p:cNvPr>
          <p:cNvSpPr>
            <a:spLocks noGrp="1" noChangeArrowheads="1"/>
          </p:cNvSpPr>
          <p:nvPr>
            <p:ph type="body" idx="1"/>
          </p:nvPr>
        </p:nvSpPr>
        <p:spPr>
          <a:xfrm>
            <a:off x="503238" y="2165350"/>
            <a:ext cx="9070975" cy="42783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Q1.1: Anthropologie (Was ist der Mensch?)</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Q1.2: Ethik (Was soll ich tun?)</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Q2.1:Staatsphilosophie (Was ist ein guter Staat?)</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Q2.2: Erkenntnis- und Wissenschaftstheorie (Was kann ich wissen? Wie „funktionieren“ Wissenschaften?)</a:t>
            </a:r>
          </a:p>
          <a:p>
            <a:pPr marL="107950" indent="0">
              <a:buClr>
                <a:srgbClr val="FFFF00"/>
              </a:buClr>
              <a:buSzPct val="45000"/>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  Abiturvorbereitung und Wiederholung</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99A896-1B40-4F76-B8FF-6287CD1ABDBF}"/>
              </a:ext>
            </a:extLst>
          </p:cNvPr>
          <p:cNvSpPr>
            <a:spLocks noGrp="1"/>
          </p:cNvSpPr>
          <p:nvPr>
            <p:ph type="title"/>
          </p:nvPr>
        </p:nvSpPr>
        <p:spPr/>
        <p:txBody>
          <a:bodyPr/>
          <a:lstStyle/>
          <a:p>
            <a:r>
              <a:rPr lang="de-DE" dirty="0"/>
              <a:t>Kann ich Religion und Philosophie wählen?</a:t>
            </a:r>
          </a:p>
        </p:txBody>
      </p:sp>
      <p:sp>
        <p:nvSpPr>
          <p:cNvPr id="3" name="Inhaltsplatzhalter 2">
            <a:extLst>
              <a:ext uri="{FF2B5EF4-FFF2-40B4-BE49-F238E27FC236}">
                <a16:creationId xmlns:a16="http://schemas.microsoft.com/office/drawing/2014/main" id="{7DE32764-E9E9-486A-8F22-1B75FCE0CB8F}"/>
              </a:ext>
            </a:extLst>
          </p:cNvPr>
          <p:cNvSpPr>
            <a:spLocks noGrp="1"/>
          </p:cNvSpPr>
          <p:nvPr>
            <p:ph idx="1"/>
          </p:nvPr>
        </p:nvSpPr>
        <p:spPr/>
        <p:txBody>
          <a:bodyPr/>
          <a:lstStyle/>
          <a:p>
            <a:endParaRPr lang="de-DE" dirty="0"/>
          </a:p>
          <a:p>
            <a:r>
              <a:rPr lang="de-DE" dirty="0"/>
              <a:t>Da Philosophie und Religion bei uns grundsätzlich immer im gleichen Block liegen, schließt eine Wahl von Religion die Wahl von Philosophie automatisch aus und auch anders herum. Ihr müsst euch (leider) entscheiden!</a:t>
            </a:r>
          </a:p>
        </p:txBody>
      </p:sp>
    </p:spTree>
    <p:extLst>
      <p:ext uri="{BB962C8B-B14F-4D97-AF65-F5344CB8AC3E}">
        <p14:creationId xmlns:p14="http://schemas.microsoft.com/office/powerpoint/2010/main" val="12704163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C2FD99-8E73-4C9F-90AB-9A2D5928227A}"/>
              </a:ext>
            </a:extLst>
          </p:cNvPr>
          <p:cNvSpPr>
            <a:spLocks noGrp="1"/>
          </p:cNvSpPr>
          <p:nvPr>
            <p:ph type="title"/>
          </p:nvPr>
        </p:nvSpPr>
        <p:spPr/>
        <p:txBody>
          <a:bodyPr/>
          <a:lstStyle/>
          <a:p>
            <a:r>
              <a:rPr lang="de-DE" dirty="0"/>
              <a:t>Wann kann ich einsteigen?</a:t>
            </a:r>
          </a:p>
        </p:txBody>
      </p:sp>
      <p:sp>
        <p:nvSpPr>
          <p:cNvPr id="4" name="Inhaltsplatzhalter 3">
            <a:extLst>
              <a:ext uri="{FF2B5EF4-FFF2-40B4-BE49-F238E27FC236}">
                <a16:creationId xmlns:a16="http://schemas.microsoft.com/office/drawing/2014/main" id="{E7209526-68D5-40B4-9DE6-E19F92928BDB}"/>
              </a:ext>
            </a:extLst>
          </p:cNvPr>
          <p:cNvSpPr>
            <a:spLocks noGrp="1"/>
          </p:cNvSpPr>
          <p:nvPr>
            <p:ph idx="1"/>
          </p:nvPr>
        </p:nvSpPr>
        <p:spPr/>
        <p:txBody>
          <a:bodyPr/>
          <a:lstStyle/>
          <a:p>
            <a:endParaRPr lang="de-DE" dirty="0"/>
          </a:p>
          <a:p>
            <a:r>
              <a:rPr lang="de-DE" dirty="0"/>
              <a:t>Im Grunde ist ein Wechsel zwischen Philosophie und Religion zu </a:t>
            </a:r>
            <a:r>
              <a:rPr lang="de-DE" u="sng" dirty="0"/>
              <a:t>jedem Halbjahr </a:t>
            </a:r>
            <a:r>
              <a:rPr lang="de-DE" dirty="0"/>
              <a:t>möglich. Grundsätzlich ist dies aber ab der Qualifikationsphase aufgrund der auf einander aufbauenden Inhalte nicht klug. </a:t>
            </a:r>
          </a:p>
          <a:p>
            <a:r>
              <a:rPr lang="de-DE" dirty="0"/>
              <a:t>(Gleiches gilt auch für einen späten Wechsel zum Fach Religion.)</a:t>
            </a:r>
          </a:p>
        </p:txBody>
      </p:sp>
    </p:spTree>
    <p:extLst>
      <p:ext uri="{BB962C8B-B14F-4D97-AF65-F5344CB8AC3E}">
        <p14:creationId xmlns:p14="http://schemas.microsoft.com/office/powerpoint/2010/main" val="23516475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1">
            <a:extLst>
              <a:ext uri="{FF2B5EF4-FFF2-40B4-BE49-F238E27FC236}">
                <a16:creationId xmlns:a16="http://schemas.microsoft.com/office/drawing/2014/main" id="{6BD37C1C-C1BB-46DF-87C2-16BB59845D6E}"/>
              </a:ext>
            </a:extLst>
          </p:cNvPr>
          <p:cNvSpPr>
            <a:spLocks noGrp="1" noChangeArrowheads="1"/>
          </p:cNvSpPr>
          <p:nvPr>
            <p:ph type="title"/>
          </p:nvPr>
        </p:nvSpPr>
        <p:spPr>
          <a:xfrm>
            <a:off x="503238" y="301625"/>
            <a:ext cx="9070975" cy="1262063"/>
          </a:xfrm>
          <a:ln/>
        </p:spPr>
        <p:txBody>
          <a:bodyPr tIns="38808"/>
          <a:lstStyle/>
          <a:p>
            <a:pP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a:t>Leistungsmessung</a:t>
            </a:r>
          </a:p>
        </p:txBody>
      </p:sp>
      <p:sp>
        <p:nvSpPr>
          <p:cNvPr id="8194" name="Rectangle 2">
            <a:extLst>
              <a:ext uri="{FF2B5EF4-FFF2-40B4-BE49-F238E27FC236}">
                <a16:creationId xmlns:a16="http://schemas.microsoft.com/office/drawing/2014/main" id="{02C7BF6A-5501-44FE-B19B-9F82E5D8C12C}"/>
              </a:ext>
            </a:extLst>
          </p:cNvPr>
          <p:cNvSpPr>
            <a:spLocks noGrp="1" noChangeArrowheads="1"/>
          </p:cNvSpPr>
          <p:nvPr>
            <p:ph type="body" idx="1"/>
          </p:nvPr>
        </p:nvSpPr>
        <p:spPr>
          <a:xfrm>
            <a:off x="503238" y="2165350"/>
            <a:ext cx="9070975" cy="4278313"/>
          </a:xfrm>
          <a:ln/>
        </p:spPr>
        <p:txBody>
          <a:bodyPr/>
          <a:lstStyle/>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Philosophie ist sowohl mündlich als auch schriftlich belegbar.</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2 Klausuren pro Halbjahr, Ausnahme: Eph.1 (1)</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Schrittweise Heranführung an die Anforderungen der Abiturprüfung bei in etwa gleich bleibender Aufgabenstellung</a:t>
            </a:r>
          </a:p>
          <a:p>
            <a:pPr marL="431800" indent="-323850">
              <a:buClr>
                <a:srgbClr val="FFFF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altLang="de-DE" dirty="0"/>
              <a:t>Dauer: in der </a:t>
            </a:r>
            <a:r>
              <a:rPr lang="de-DE" altLang="de-DE" dirty="0" err="1"/>
              <a:t>Eph</a:t>
            </a:r>
            <a:r>
              <a:rPr lang="de-DE" altLang="de-DE" dirty="0"/>
              <a:t>/Q1: 2 Stunden, ab der 2. Klausur in der Q1.2: 3 Stunden</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a:themeElements>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Arial"/>
        <a:ea typeface=""/>
        <a:cs typeface="Arial Unicode MS"/>
      </a:majorFont>
      <a:minorFont>
        <a:latin typeface="Arial"/>
        <a:ea typeface=""/>
        <a:cs typeface="Arial Unicode MS"/>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effectLst/>
            <a:latin typeface="Arial" panose="020B0604020202020204" pitchFamily="34" charset="0"/>
            <a:cs typeface="Arial Unicode MS"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de-DE" sz="1800" b="0" i="0" u="none" strike="noStrike" cap="none" normalizeH="0" baseline="0" smtClean="0">
            <a:ln>
              <a:noFill/>
            </a:ln>
            <a:effectLst/>
            <a:latin typeface="Arial" panose="020B0604020202020204" pitchFamily="34" charset="0"/>
            <a:cs typeface="Arial Unicode MS" charset="0"/>
          </a:defRPr>
        </a:defPPr>
      </a:lstStyle>
    </a:lnDef>
  </a:objectDefaults>
  <a:extraClrSchemeLst>
    <a:extraClrScheme>
      <a:clrScheme name="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Blaue Linien und Farbverläufe</Template>
  <TotalTime>0</TotalTime>
  <Words>479</Words>
  <Application>Microsoft Office PowerPoint</Application>
  <PresentationFormat>Benutzerdefiniert</PresentationFormat>
  <Paragraphs>63</Paragraphs>
  <Slides>11</Slides>
  <Notes>9</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11</vt:i4>
      </vt:variant>
    </vt:vector>
  </HeadingPairs>
  <TitlesOfParts>
    <vt:vector size="15" baseType="lpstr">
      <vt:lpstr>Arial</vt:lpstr>
      <vt:lpstr>Times New Roman</vt:lpstr>
      <vt:lpstr>Wingdings</vt:lpstr>
      <vt:lpstr>Office</vt:lpstr>
      <vt:lpstr>Philosophie in der Oberstufe</vt:lpstr>
      <vt:lpstr>Was ist der Unterschied zu „Praktischer Philosophie“?</vt:lpstr>
      <vt:lpstr>Was ist der Unterschied zu „Praktischer Philosophie“?</vt:lpstr>
      <vt:lpstr>Inhaltliche Vorgaben für die Eph</vt:lpstr>
      <vt:lpstr>Inhaltliche Vorgaben für die Eph</vt:lpstr>
      <vt:lpstr>Ein Blick voraus: Inhaltliche Vorgaben für die Q1/2</vt:lpstr>
      <vt:lpstr>Kann ich Religion und Philosophie wählen?</vt:lpstr>
      <vt:lpstr>Wann kann ich einsteigen?</vt:lpstr>
      <vt:lpstr>Leistungsmessung</vt:lpstr>
      <vt:lpstr>Leistungsmessung</vt:lpstr>
      <vt:lpstr>Fragen??????  Gerne könnt ihr uns per Mail kontaktieren:  lisa.busch@adolfinum.de anika.sokolowski@adolfinum.de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Blaue Linien und Farbverläufe</dc:title>
  <dc:creator>Anika Sokolowski</dc:creator>
  <dc:description>Präsentationshintergrund Vorlage</dc:description>
  <cp:lastModifiedBy>Lisa Busch</cp:lastModifiedBy>
  <cp:revision>8</cp:revision>
  <cp:lastPrinted>1601-01-01T00:00:00Z</cp:lastPrinted>
  <dcterms:created xsi:type="dcterms:W3CDTF">2013-04-15T18:32:46Z</dcterms:created>
  <dcterms:modified xsi:type="dcterms:W3CDTF">2020-04-01T09:37:15Z</dcterms:modified>
</cp:coreProperties>
</file>