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0080625" cy="5670550"/>
  <p:notesSz cx="7559675" cy="10691813"/>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Noto Sans CJK SC" charset="0"/>
      </a:defRPr>
    </a:lvl1pPr>
    <a:lvl2pPr marL="742950" indent="-28575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Noto Sans CJK SC" charset="0"/>
      </a:defRPr>
    </a:lvl2pPr>
    <a:lvl3pPr marL="11430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Noto Sans CJK SC" charset="0"/>
      </a:defRPr>
    </a:lvl3pPr>
    <a:lvl4pPr marL="16002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Noto Sans CJK SC" charset="0"/>
      </a:defRPr>
    </a:lvl4pPr>
    <a:lvl5pPr marL="20574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Noto Sans CJK SC" charset="0"/>
      </a:defRPr>
    </a:lvl5pPr>
    <a:lvl6pPr marL="2286000" algn="l" defTabSz="914400" rtl="0" eaLnBrk="1" latinLnBrk="0" hangingPunct="1">
      <a:defRPr kern="1200">
        <a:solidFill>
          <a:schemeClr val="tx1"/>
        </a:solidFill>
        <a:latin typeface="Arial" panose="020B0604020202020204" pitchFamily="34" charset="0"/>
        <a:ea typeface="+mn-ea"/>
        <a:cs typeface="Noto Sans CJK SC" charset="0"/>
      </a:defRPr>
    </a:lvl6pPr>
    <a:lvl7pPr marL="2743200" algn="l" defTabSz="914400" rtl="0" eaLnBrk="1" latinLnBrk="0" hangingPunct="1">
      <a:defRPr kern="1200">
        <a:solidFill>
          <a:schemeClr val="tx1"/>
        </a:solidFill>
        <a:latin typeface="Arial" panose="020B0604020202020204" pitchFamily="34" charset="0"/>
        <a:ea typeface="+mn-ea"/>
        <a:cs typeface="Noto Sans CJK SC" charset="0"/>
      </a:defRPr>
    </a:lvl7pPr>
    <a:lvl8pPr marL="3200400" algn="l" defTabSz="914400" rtl="0" eaLnBrk="1" latinLnBrk="0" hangingPunct="1">
      <a:defRPr kern="1200">
        <a:solidFill>
          <a:schemeClr val="tx1"/>
        </a:solidFill>
        <a:latin typeface="Arial" panose="020B0604020202020204" pitchFamily="34" charset="0"/>
        <a:ea typeface="+mn-ea"/>
        <a:cs typeface="Noto Sans CJK SC" charset="0"/>
      </a:defRPr>
    </a:lvl8pPr>
    <a:lvl9pPr marL="3657600" algn="l" defTabSz="914400" rtl="0" eaLnBrk="1" latinLnBrk="0" hangingPunct="1">
      <a:defRPr kern="1200">
        <a:solidFill>
          <a:schemeClr val="tx1"/>
        </a:solidFill>
        <a:latin typeface="Arial" panose="020B0604020202020204" pitchFamily="34" charset="0"/>
        <a:ea typeface="+mn-ea"/>
        <a:cs typeface="Noto Sans CJK SC"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864" y="78"/>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a:extLst>
              <a:ext uri="{FF2B5EF4-FFF2-40B4-BE49-F238E27FC236}">
                <a16:creationId xmlns:a16="http://schemas.microsoft.com/office/drawing/2014/main" id="{9BC6052C-7AAB-4BBF-A06E-0CF23BF11688}"/>
              </a:ext>
            </a:extLst>
          </p:cNvPr>
          <p:cNvSpPr>
            <a:spLocks noGrp="1" noChangeArrowheads="1"/>
          </p:cNvSpPr>
          <p:nvPr>
            <p:ph type="sldImg"/>
          </p:nvPr>
        </p:nvSpPr>
        <p:spPr bwMode="auto">
          <a:xfrm>
            <a:off x="215900" y="812800"/>
            <a:ext cx="7126288"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a:extLst>
              <a:ext uri="{FF2B5EF4-FFF2-40B4-BE49-F238E27FC236}">
                <a16:creationId xmlns:a16="http://schemas.microsoft.com/office/drawing/2014/main" id="{081859FC-0954-4415-B111-B12C752D7321}"/>
              </a:ext>
            </a:extLst>
          </p:cNvPr>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de-DE" altLang="de-DE"/>
          </a:p>
        </p:txBody>
      </p:sp>
      <p:sp>
        <p:nvSpPr>
          <p:cNvPr id="2051" name="Rectangle 3">
            <a:extLst>
              <a:ext uri="{FF2B5EF4-FFF2-40B4-BE49-F238E27FC236}">
                <a16:creationId xmlns:a16="http://schemas.microsoft.com/office/drawing/2014/main" id="{59FD6638-5002-46D6-BA6A-3BB6C454E3FF}"/>
              </a:ext>
            </a:extLst>
          </p:cNvPr>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endParaRPr lang="de-DE" altLang="de-DE"/>
          </a:p>
        </p:txBody>
      </p:sp>
      <p:sp>
        <p:nvSpPr>
          <p:cNvPr id="2052" name="Rectangle 4">
            <a:extLst>
              <a:ext uri="{FF2B5EF4-FFF2-40B4-BE49-F238E27FC236}">
                <a16:creationId xmlns:a16="http://schemas.microsoft.com/office/drawing/2014/main" id="{2167908C-BD7C-4028-854D-0CE18CCECF4B}"/>
              </a:ext>
            </a:extLst>
          </p:cNvPr>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endParaRPr lang="de-DE" altLang="de-DE"/>
          </a:p>
        </p:txBody>
      </p:sp>
      <p:sp>
        <p:nvSpPr>
          <p:cNvPr id="2053" name="Rectangle 5">
            <a:extLst>
              <a:ext uri="{FF2B5EF4-FFF2-40B4-BE49-F238E27FC236}">
                <a16:creationId xmlns:a16="http://schemas.microsoft.com/office/drawing/2014/main" id="{9373AA05-F42A-4474-AC17-5E4E98710FC3}"/>
              </a:ext>
            </a:extLst>
          </p:cNvPr>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endParaRPr lang="de-DE" altLang="de-DE"/>
          </a:p>
        </p:txBody>
      </p:sp>
      <p:sp>
        <p:nvSpPr>
          <p:cNvPr id="2054" name="Rectangle 6">
            <a:extLst>
              <a:ext uri="{FF2B5EF4-FFF2-40B4-BE49-F238E27FC236}">
                <a16:creationId xmlns:a16="http://schemas.microsoft.com/office/drawing/2014/main" id="{8A2D7731-CEFE-4AF4-BC44-AFF3CC7E43C8}"/>
              </a:ext>
            </a:extLst>
          </p:cNvPr>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fld id="{FBC1426A-BF42-43DA-B9CE-1311FE90BD91}"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52C8747-CF3E-4283-8D36-97C7A9F4A13D}"/>
              </a:ext>
            </a:extLst>
          </p:cNvPr>
          <p:cNvSpPr>
            <a:spLocks noGrp="1" noChangeArrowheads="1"/>
          </p:cNvSpPr>
          <p:nvPr>
            <p:ph type="sldNum"/>
          </p:nvPr>
        </p:nvSpPr>
        <p:spPr>
          <a:ln/>
        </p:spPr>
        <p:txBody>
          <a:bodyPr/>
          <a:lstStyle/>
          <a:p>
            <a:fld id="{761DC8FD-0188-4968-A2B5-BC2A86CA932D}" type="slidenum">
              <a:rPr lang="de-DE" altLang="de-DE"/>
              <a:pPr/>
              <a:t>1</a:t>
            </a:fld>
            <a:endParaRPr lang="de-DE" altLang="de-DE"/>
          </a:p>
        </p:txBody>
      </p:sp>
      <p:sp>
        <p:nvSpPr>
          <p:cNvPr id="12289" name="Rectangle 1">
            <a:extLst>
              <a:ext uri="{FF2B5EF4-FFF2-40B4-BE49-F238E27FC236}">
                <a16:creationId xmlns:a16="http://schemas.microsoft.com/office/drawing/2014/main" id="{B5108AB9-175C-4782-AAC3-B97D26AE7718}"/>
              </a:ext>
            </a:extLst>
          </p:cNvPr>
          <p:cNvSpPr txBox="1">
            <a:spLocks noChangeArrowheads="1"/>
          </p:cNvSpPr>
          <p:nvPr>
            <p:ph type="sldImg"/>
          </p:nvPr>
        </p:nvSpPr>
        <p:spPr bwMode="auto">
          <a:xfrm>
            <a:off x="215900" y="812800"/>
            <a:ext cx="7127875"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0" name="Rectangle 2">
            <a:extLst>
              <a:ext uri="{FF2B5EF4-FFF2-40B4-BE49-F238E27FC236}">
                <a16:creationId xmlns:a16="http://schemas.microsoft.com/office/drawing/2014/main" id="{AAC0ECA1-9292-49D0-8E5B-310A355CA821}"/>
              </a:ext>
            </a:extLst>
          </p:cNvPr>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815F5F0-1EAE-4D41-860E-86615B93E627}"/>
              </a:ext>
            </a:extLst>
          </p:cNvPr>
          <p:cNvSpPr>
            <a:spLocks noGrp="1" noChangeArrowheads="1"/>
          </p:cNvSpPr>
          <p:nvPr>
            <p:ph type="sldNum"/>
          </p:nvPr>
        </p:nvSpPr>
        <p:spPr>
          <a:ln/>
        </p:spPr>
        <p:txBody>
          <a:bodyPr/>
          <a:lstStyle/>
          <a:p>
            <a:fld id="{E08C16EC-FAB0-4E87-8B06-4669DD84CF9C}" type="slidenum">
              <a:rPr lang="de-DE" altLang="de-DE"/>
              <a:pPr/>
              <a:t>2</a:t>
            </a:fld>
            <a:endParaRPr lang="de-DE" altLang="de-DE"/>
          </a:p>
        </p:txBody>
      </p:sp>
      <p:sp>
        <p:nvSpPr>
          <p:cNvPr id="13313" name="Rectangle 1">
            <a:extLst>
              <a:ext uri="{FF2B5EF4-FFF2-40B4-BE49-F238E27FC236}">
                <a16:creationId xmlns:a16="http://schemas.microsoft.com/office/drawing/2014/main" id="{AADE98FF-BB3D-4E91-A8AC-11A9C1D70F4F}"/>
              </a:ext>
            </a:extLst>
          </p:cNvPr>
          <p:cNvSpPr txBox="1">
            <a:spLocks noChangeArrowheads="1"/>
          </p:cNvSpPr>
          <p:nvPr>
            <p:ph type="sldImg"/>
          </p:nvPr>
        </p:nvSpPr>
        <p:spPr bwMode="auto">
          <a:xfrm>
            <a:off x="215900" y="812800"/>
            <a:ext cx="7127875"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4" name="Rectangle 2">
            <a:extLst>
              <a:ext uri="{FF2B5EF4-FFF2-40B4-BE49-F238E27FC236}">
                <a16:creationId xmlns:a16="http://schemas.microsoft.com/office/drawing/2014/main" id="{21A42949-1DF4-4918-9AA3-DFBCFBA28AA7}"/>
              </a:ext>
            </a:extLst>
          </p:cNvPr>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5C9F3A6-F47C-46F8-BCD1-21E4040313DF}"/>
              </a:ext>
            </a:extLst>
          </p:cNvPr>
          <p:cNvSpPr>
            <a:spLocks noGrp="1" noChangeArrowheads="1"/>
          </p:cNvSpPr>
          <p:nvPr>
            <p:ph type="sldNum"/>
          </p:nvPr>
        </p:nvSpPr>
        <p:spPr>
          <a:ln/>
        </p:spPr>
        <p:txBody>
          <a:bodyPr/>
          <a:lstStyle/>
          <a:p>
            <a:fld id="{DDE06C73-43BD-4A8A-B937-C2883AF78779}" type="slidenum">
              <a:rPr lang="de-DE" altLang="de-DE"/>
              <a:pPr/>
              <a:t>3</a:t>
            </a:fld>
            <a:endParaRPr lang="de-DE" altLang="de-DE"/>
          </a:p>
        </p:txBody>
      </p:sp>
      <p:sp>
        <p:nvSpPr>
          <p:cNvPr id="14337" name="Rectangle 1">
            <a:extLst>
              <a:ext uri="{FF2B5EF4-FFF2-40B4-BE49-F238E27FC236}">
                <a16:creationId xmlns:a16="http://schemas.microsoft.com/office/drawing/2014/main" id="{6CB25DDC-6316-420D-BEB9-E8F2A8033494}"/>
              </a:ext>
            </a:extLst>
          </p:cNvPr>
          <p:cNvSpPr txBox="1">
            <a:spLocks noChangeArrowheads="1"/>
          </p:cNvSpPr>
          <p:nvPr>
            <p:ph type="sldImg"/>
          </p:nvPr>
        </p:nvSpPr>
        <p:spPr bwMode="auto">
          <a:xfrm>
            <a:off x="215900" y="812800"/>
            <a:ext cx="7127875"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38" name="Rectangle 2">
            <a:extLst>
              <a:ext uri="{FF2B5EF4-FFF2-40B4-BE49-F238E27FC236}">
                <a16:creationId xmlns:a16="http://schemas.microsoft.com/office/drawing/2014/main" id="{BF37B946-5CC2-435E-921B-2E05A49727D8}"/>
              </a:ext>
            </a:extLst>
          </p:cNvPr>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7D7FDF3-3F57-4C68-A34F-912F22DACAB5}"/>
              </a:ext>
            </a:extLst>
          </p:cNvPr>
          <p:cNvSpPr>
            <a:spLocks noGrp="1" noChangeArrowheads="1"/>
          </p:cNvSpPr>
          <p:nvPr>
            <p:ph type="sldNum"/>
          </p:nvPr>
        </p:nvSpPr>
        <p:spPr>
          <a:ln/>
        </p:spPr>
        <p:txBody>
          <a:bodyPr/>
          <a:lstStyle/>
          <a:p>
            <a:fld id="{139CE6C3-DA00-41E0-B986-ED4F378432CA}" type="slidenum">
              <a:rPr lang="de-DE" altLang="de-DE"/>
              <a:pPr/>
              <a:t>4</a:t>
            </a:fld>
            <a:endParaRPr lang="de-DE" altLang="de-DE"/>
          </a:p>
        </p:txBody>
      </p:sp>
      <p:sp>
        <p:nvSpPr>
          <p:cNvPr id="15361" name="Rectangle 1">
            <a:extLst>
              <a:ext uri="{FF2B5EF4-FFF2-40B4-BE49-F238E27FC236}">
                <a16:creationId xmlns:a16="http://schemas.microsoft.com/office/drawing/2014/main" id="{7EA1F40B-2DC8-413C-B610-3F313A2F4193}"/>
              </a:ext>
            </a:extLst>
          </p:cNvPr>
          <p:cNvSpPr txBox="1">
            <a:spLocks noChangeArrowheads="1"/>
          </p:cNvSpPr>
          <p:nvPr>
            <p:ph type="sldImg"/>
          </p:nvPr>
        </p:nvSpPr>
        <p:spPr bwMode="auto">
          <a:xfrm>
            <a:off x="215900" y="812800"/>
            <a:ext cx="7127875"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2" name="Rectangle 2">
            <a:extLst>
              <a:ext uri="{FF2B5EF4-FFF2-40B4-BE49-F238E27FC236}">
                <a16:creationId xmlns:a16="http://schemas.microsoft.com/office/drawing/2014/main" id="{57A1BC95-D861-4981-B51E-C0A8D16550D5}"/>
              </a:ext>
            </a:extLst>
          </p:cNvPr>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48B7F9-30FA-47BA-AB6B-2A4666EEED6D}"/>
              </a:ext>
            </a:extLst>
          </p:cNvPr>
          <p:cNvSpPr>
            <a:spLocks noGrp="1" noChangeArrowheads="1"/>
          </p:cNvSpPr>
          <p:nvPr>
            <p:ph type="sldNum"/>
          </p:nvPr>
        </p:nvSpPr>
        <p:spPr>
          <a:ln/>
        </p:spPr>
        <p:txBody>
          <a:bodyPr/>
          <a:lstStyle/>
          <a:p>
            <a:fld id="{5E1DE29B-FE1C-4356-AB10-C1F724A06877}" type="slidenum">
              <a:rPr lang="de-DE" altLang="de-DE"/>
              <a:pPr/>
              <a:t>5</a:t>
            </a:fld>
            <a:endParaRPr lang="de-DE" altLang="de-DE"/>
          </a:p>
        </p:txBody>
      </p:sp>
      <p:sp>
        <p:nvSpPr>
          <p:cNvPr id="16385" name="Rectangle 1">
            <a:extLst>
              <a:ext uri="{FF2B5EF4-FFF2-40B4-BE49-F238E27FC236}">
                <a16:creationId xmlns:a16="http://schemas.microsoft.com/office/drawing/2014/main" id="{8FCDE1C2-9734-43B7-AC8F-0FB789AA8293}"/>
              </a:ext>
            </a:extLst>
          </p:cNvPr>
          <p:cNvSpPr txBox="1">
            <a:spLocks noChangeArrowheads="1"/>
          </p:cNvSpPr>
          <p:nvPr>
            <p:ph type="sldImg"/>
          </p:nvPr>
        </p:nvSpPr>
        <p:spPr bwMode="auto">
          <a:xfrm>
            <a:off x="215900" y="812800"/>
            <a:ext cx="7127875"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6" name="Rectangle 2">
            <a:extLst>
              <a:ext uri="{FF2B5EF4-FFF2-40B4-BE49-F238E27FC236}">
                <a16:creationId xmlns:a16="http://schemas.microsoft.com/office/drawing/2014/main" id="{9EB32647-1263-467B-ACAF-7D34F5B5D4E9}"/>
              </a:ext>
            </a:extLst>
          </p:cNvPr>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6473446-C762-4B49-B194-23DB7836B953}"/>
              </a:ext>
            </a:extLst>
          </p:cNvPr>
          <p:cNvSpPr>
            <a:spLocks noGrp="1" noChangeArrowheads="1"/>
          </p:cNvSpPr>
          <p:nvPr>
            <p:ph type="sldNum"/>
          </p:nvPr>
        </p:nvSpPr>
        <p:spPr>
          <a:ln/>
        </p:spPr>
        <p:txBody>
          <a:bodyPr/>
          <a:lstStyle/>
          <a:p>
            <a:fld id="{3829B41D-F9D0-45B7-AA43-525B97A3CA96}" type="slidenum">
              <a:rPr lang="de-DE" altLang="de-DE"/>
              <a:pPr/>
              <a:t>6</a:t>
            </a:fld>
            <a:endParaRPr lang="de-DE" altLang="de-DE"/>
          </a:p>
        </p:txBody>
      </p:sp>
      <p:sp>
        <p:nvSpPr>
          <p:cNvPr id="17409" name="Rectangle 1">
            <a:extLst>
              <a:ext uri="{FF2B5EF4-FFF2-40B4-BE49-F238E27FC236}">
                <a16:creationId xmlns:a16="http://schemas.microsoft.com/office/drawing/2014/main" id="{D99B88CB-B582-4EA7-8CDB-E370E29DE8F1}"/>
              </a:ext>
            </a:extLst>
          </p:cNvPr>
          <p:cNvSpPr txBox="1">
            <a:spLocks noChangeArrowheads="1"/>
          </p:cNvSpPr>
          <p:nvPr>
            <p:ph type="sldImg"/>
          </p:nvPr>
        </p:nvSpPr>
        <p:spPr bwMode="auto">
          <a:xfrm>
            <a:off x="215900" y="812800"/>
            <a:ext cx="7127875"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0" name="Rectangle 2">
            <a:extLst>
              <a:ext uri="{FF2B5EF4-FFF2-40B4-BE49-F238E27FC236}">
                <a16:creationId xmlns:a16="http://schemas.microsoft.com/office/drawing/2014/main" id="{AC19EE65-671A-4B93-8E62-45E3CC23DB82}"/>
              </a:ext>
            </a:extLst>
          </p:cNvPr>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3FEC2FA-0E66-4919-9942-48A044FB5318}"/>
              </a:ext>
            </a:extLst>
          </p:cNvPr>
          <p:cNvSpPr>
            <a:spLocks noGrp="1" noChangeArrowheads="1"/>
          </p:cNvSpPr>
          <p:nvPr>
            <p:ph type="sldNum"/>
          </p:nvPr>
        </p:nvSpPr>
        <p:spPr>
          <a:ln/>
        </p:spPr>
        <p:txBody>
          <a:bodyPr/>
          <a:lstStyle/>
          <a:p>
            <a:fld id="{65DD2EAC-43E9-490D-929F-D6CE8D7ED7A1}" type="slidenum">
              <a:rPr lang="de-DE" altLang="de-DE"/>
              <a:pPr/>
              <a:t>7</a:t>
            </a:fld>
            <a:endParaRPr lang="de-DE" altLang="de-DE"/>
          </a:p>
        </p:txBody>
      </p:sp>
      <p:sp>
        <p:nvSpPr>
          <p:cNvPr id="18433" name="Rectangle 1">
            <a:extLst>
              <a:ext uri="{FF2B5EF4-FFF2-40B4-BE49-F238E27FC236}">
                <a16:creationId xmlns:a16="http://schemas.microsoft.com/office/drawing/2014/main" id="{1AAE8FA0-DC79-446F-A6DD-BE4B7063B528}"/>
              </a:ext>
            </a:extLst>
          </p:cNvPr>
          <p:cNvSpPr txBox="1">
            <a:spLocks noChangeArrowheads="1"/>
          </p:cNvSpPr>
          <p:nvPr>
            <p:ph type="sldImg"/>
          </p:nvPr>
        </p:nvSpPr>
        <p:spPr bwMode="auto">
          <a:xfrm>
            <a:off x="215900" y="812800"/>
            <a:ext cx="7127875"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Rectangle 2">
            <a:extLst>
              <a:ext uri="{FF2B5EF4-FFF2-40B4-BE49-F238E27FC236}">
                <a16:creationId xmlns:a16="http://schemas.microsoft.com/office/drawing/2014/main" id="{FE0A2322-97A6-49B2-BD3C-0F1C69711DBE}"/>
              </a:ext>
            </a:extLst>
          </p:cNvPr>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06BD682-8D63-4EFD-BDC0-8A9D4877B327}"/>
              </a:ext>
            </a:extLst>
          </p:cNvPr>
          <p:cNvSpPr>
            <a:spLocks noGrp="1" noChangeArrowheads="1"/>
          </p:cNvSpPr>
          <p:nvPr>
            <p:ph type="sldNum"/>
          </p:nvPr>
        </p:nvSpPr>
        <p:spPr>
          <a:ln/>
        </p:spPr>
        <p:txBody>
          <a:bodyPr/>
          <a:lstStyle/>
          <a:p>
            <a:fld id="{46435E8C-8942-46A0-9A3A-646F59F2A353}" type="slidenum">
              <a:rPr lang="de-DE" altLang="de-DE"/>
              <a:pPr/>
              <a:t>8</a:t>
            </a:fld>
            <a:endParaRPr lang="de-DE" altLang="de-DE"/>
          </a:p>
        </p:txBody>
      </p:sp>
      <p:sp>
        <p:nvSpPr>
          <p:cNvPr id="19457" name="Rectangle 1">
            <a:extLst>
              <a:ext uri="{FF2B5EF4-FFF2-40B4-BE49-F238E27FC236}">
                <a16:creationId xmlns:a16="http://schemas.microsoft.com/office/drawing/2014/main" id="{C4489946-834E-48F0-9951-659303B78395}"/>
              </a:ext>
            </a:extLst>
          </p:cNvPr>
          <p:cNvSpPr txBox="1">
            <a:spLocks noChangeArrowheads="1"/>
          </p:cNvSpPr>
          <p:nvPr>
            <p:ph type="sldImg"/>
          </p:nvPr>
        </p:nvSpPr>
        <p:spPr bwMode="auto">
          <a:xfrm>
            <a:off x="215900" y="812800"/>
            <a:ext cx="7127875"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Rectangle 2">
            <a:extLst>
              <a:ext uri="{FF2B5EF4-FFF2-40B4-BE49-F238E27FC236}">
                <a16:creationId xmlns:a16="http://schemas.microsoft.com/office/drawing/2014/main" id="{F65EC6FF-3372-40C7-A677-F909F233B674}"/>
              </a:ext>
            </a:extLst>
          </p:cNvPr>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A6E5BBE-9FE3-4A1A-BAAB-E1CA54272790}"/>
              </a:ext>
            </a:extLst>
          </p:cNvPr>
          <p:cNvSpPr>
            <a:spLocks noGrp="1" noChangeArrowheads="1"/>
          </p:cNvSpPr>
          <p:nvPr>
            <p:ph type="sldNum"/>
          </p:nvPr>
        </p:nvSpPr>
        <p:spPr>
          <a:ln/>
        </p:spPr>
        <p:txBody>
          <a:bodyPr/>
          <a:lstStyle/>
          <a:p>
            <a:fld id="{B3E33B12-BC16-4019-B80B-B0C4A00F79DD}" type="slidenum">
              <a:rPr lang="de-DE" altLang="de-DE"/>
              <a:pPr/>
              <a:t>9</a:t>
            </a:fld>
            <a:endParaRPr lang="de-DE" altLang="de-DE"/>
          </a:p>
        </p:txBody>
      </p:sp>
      <p:sp>
        <p:nvSpPr>
          <p:cNvPr id="20481" name="Rectangle 1">
            <a:extLst>
              <a:ext uri="{FF2B5EF4-FFF2-40B4-BE49-F238E27FC236}">
                <a16:creationId xmlns:a16="http://schemas.microsoft.com/office/drawing/2014/main" id="{F1C55AF1-935A-484A-BAED-180342A2D258}"/>
              </a:ext>
            </a:extLst>
          </p:cNvPr>
          <p:cNvSpPr txBox="1">
            <a:spLocks noChangeArrowheads="1"/>
          </p:cNvSpPr>
          <p:nvPr>
            <p:ph type="sldImg"/>
          </p:nvPr>
        </p:nvSpPr>
        <p:spPr bwMode="auto">
          <a:xfrm>
            <a:off x="215900" y="812800"/>
            <a:ext cx="7127875"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2" name="Rectangle 2">
            <a:extLst>
              <a:ext uri="{FF2B5EF4-FFF2-40B4-BE49-F238E27FC236}">
                <a16:creationId xmlns:a16="http://schemas.microsoft.com/office/drawing/2014/main" id="{470B148C-D94A-427A-913B-FFDDD3A145B5}"/>
              </a:ext>
            </a:extLst>
          </p:cNvPr>
          <p:cNvSpPr txBox="1">
            <a:spLocks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696CD2-D39C-4A57-A8B9-576A16F0B6E4}"/>
              </a:ext>
            </a:extLst>
          </p:cNvPr>
          <p:cNvSpPr>
            <a:spLocks noGrp="1"/>
          </p:cNvSpPr>
          <p:nvPr>
            <p:ph type="ctrTitle"/>
          </p:nvPr>
        </p:nvSpPr>
        <p:spPr>
          <a:xfrm>
            <a:off x="1260475" y="928688"/>
            <a:ext cx="7559675" cy="1973262"/>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89A5B30-44F1-447C-B57B-804B3B7032F3}"/>
              </a:ext>
            </a:extLst>
          </p:cNvPr>
          <p:cNvSpPr>
            <a:spLocks noGrp="1"/>
          </p:cNvSpPr>
          <p:nvPr>
            <p:ph type="subTitle" idx="1"/>
          </p:nvPr>
        </p:nvSpPr>
        <p:spPr>
          <a:xfrm>
            <a:off x="1260475" y="2978150"/>
            <a:ext cx="7559675" cy="137001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5D4C7D56-757B-47A1-9F42-311F63FF1EE5}"/>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426B0CF9-A917-421A-9653-D0D4C5BA94D0}"/>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2B212C29-4F0F-4351-8D2F-A5474CC85F1F}"/>
              </a:ext>
            </a:extLst>
          </p:cNvPr>
          <p:cNvSpPr>
            <a:spLocks noGrp="1"/>
          </p:cNvSpPr>
          <p:nvPr>
            <p:ph type="sldNum" idx="12"/>
          </p:nvPr>
        </p:nvSpPr>
        <p:spPr/>
        <p:txBody>
          <a:bodyPr/>
          <a:lstStyle>
            <a:lvl1pPr>
              <a:defRPr/>
            </a:lvl1pPr>
          </a:lstStyle>
          <a:p>
            <a:fld id="{AEC40CEC-E329-484A-94D1-03FECBBA9DC4}" type="slidenum">
              <a:rPr lang="de-DE" altLang="de-DE"/>
              <a:pPr/>
              <a:t>‹Nr.›</a:t>
            </a:fld>
            <a:endParaRPr lang="de-DE" altLang="de-DE"/>
          </a:p>
        </p:txBody>
      </p:sp>
    </p:spTree>
    <p:extLst>
      <p:ext uri="{BB962C8B-B14F-4D97-AF65-F5344CB8AC3E}">
        <p14:creationId xmlns:p14="http://schemas.microsoft.com/office/powerpoint/2010/main" val="1763360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78BB7A-75F3-4249-88EA-C81E953B1AFA}"/>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13872DC1-202C-45EE-83DB-45463BA7844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55A0EBF-AF21-49B3-9FB4-4EE131B0CDF5}"/>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EB11AD86-86A9-4E32-A3BD-3B348EEB94D2}"/>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2F337240-6FC2-4EFF-99B2-262C1B3664AF}"/>
              </a:ext>
            </a:extLst>
          </p:cNvPr>
          <p:cNvSpPr>
            <a:spLocks noGrp="1"/>
          </p:cNvSpPr>
          <p:nvPr>
            <p:ph type="sldNum" idx="12"/>
          </p:nvPr>
        </p:nvSpPr>
        <p:spPr/>
        <p:txBody>
          <a:bodyPr/>
          <a:lstStyle>
            <a:lvl1pPr>
              <a:defRPr/>
            </a:lvl1pPr>
          </a:lstStyle>
          <a:p>
            <a:fld id="{DBF1D9DB-B3C5-4FEB-B858-D56A191066C4}" type="slidenum">
              <a:rPr lang="de-DE" altLang="de-DE"/>
              <a:pPr/>
              <a:t>‹Nr.›</a:t>
            </a:fld>
            <a:endParaRPr lang="de-DE" altLang="de-DE"/>
          </a:p>
        </p:txBody>
      </p:sp>
    </p:spTree>
    <p:extLst>
      <p:ext uri="{BB962C8B-B14F-4D97-AF65-F5344CB8AC3E}">
        <p14:creationId xmlns:p14="http://schemas.microsoft.com/office/powerpoint/2010/main" val="4187377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0EAF076-5100-4067-86F8-DF051325456E}"/>
              </a:ext>
            </a:extLst>
          </p:cNvPr>
          <p:cNvSpPr>
            <a:spLocks noGrp="1"/>
          </p:cNvSpPr>
          <p:nvPr>
            <p:ph type="title" orient="vert"/>
          </p:nvPr>
        </p:nvSpPr>
        <p:spPr>
          <a:xfrm>
            <a:off x="7305675" y="225425"/>
            <a:ext cx="2266950" cy="4387850"/>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F95A679-C007-4C3F-B9CB-2848E6A9219B}"/>
              </a:ext>
            </a:extLst>
          </p:cNvPr>
          <p:cNvSpPr>
            <a:spLocks noGrp="1"/>
          </p:cNvSpPr>
          <p:nvPr>
            <p:ph type="body" orient="vert" idx="1"/>
          </p:nvPr>
        </p:nvSpPr>
        <p:spPr>
          <a:xfrm>
            <a:off x="503238" y="225425"/>
            <a:ext cx="6650037" cy="43878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932F341-6561-4FF0-B3F4-2639B33809D6}"/>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5ABCB73B-781E-454C-9DFC-9DEFAF35B497}"/>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E28C892C-11C6-4584-A829-67A118326FF5}"/>
              </a:ext>
            </a:extLst>
          </p:cNvPr>
          <p:cNvSpPr>
            <a:spLocks noGrp="1"/>
          </p:cNvSpPr>
          <p:nvPr>
            <p:ph type="sldNum" idx="12"/>
          </p:nvPr>
        </p:nvSpPr>
        <p:spPr/>
        <p:txBody>
          <a:bodyPr/>
          <a:lstStyle>
            <a:lvl1pPr>
              <a:defRPr/>
            </a:lvl1pPr>
          </a:lstStyle>
          <a:p>
            <a:fld id="{ACC500A6-8A4D-4173-9322-3C47843744BA}" type="slidenum">
              <a:rPr lang="de-DE" altLang="de-DE"/>
              <a:pPr/>
              <a:t>‹Nr.›</a:t>
            </a:fld>
            <a:endParaRPr lang="de-DE" altLang="de-DE"/>
          </a:p>
        </p:txBody>
      </p:sp>
    </p:spTree>
    <p:extLst>
      <p:ext uri="{BB962C8B-B14F-4D97-AF65-F5344CB8AC3E}">
        <p14:creationId xmlns:p14="http://schemas.microsoft.com/office/powerpoint/2010/main" val="2694436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D940F3-784C-48E6-8493-35B2EE65DA67}"/>
              </a:ext>
            </a:extLst>
          </p:cNvPr>
          <p:cNvSpPr>
            <a:spLocks noGrp="1"/>
          </p:cNvSpPr>
          <p:nvPr>
            <p:ph type="title"/>
          </p:nvPr>
        </p:nvSpPr>
        <p:spPr>
          <a:xfrm>
            <a:off x="503238" y="225425"/>
            <a:ext cx="9069387" cy="944563"/>
          </a:xfrm>
        </p:spPr>
        <p:txBody>
          <a:bodyPr/>
          <a:lstStyle/>
          <a:p>
            <a:r>
              <a:rPr lang="de-DE"/>
              <a:t>Mastertitelformat bearbeiten</a:t>
            </a:r>
          </a:p>
        </p:txBody>
      </p:sp>
      <p:sp>
        <p:nvSpPr>
          <p:cNvPr id="3" name="Datumsplatzhalter 2">
            <a:extLst>
              <a:ext uri="{FF2B5EF4-FFF2-40B4-BE49-F238E27FC236}">
                <a16:creationId xmlns:a16="http://schemas.microsoft.com/office/drawing/2014/main" id="{6A51E36B-B555-4407-ADA7-A8F087082EE5}"/>
              </a:ext>
            </a:extLst>
          </p:cNvPr>
          <p:cNvSpPr>
            <a:spLocks noGrp="1"/>
          </p:cNvSpPr>
          <p:nvPr>
            <p:ph type="dt" idx="10"/>
          </p:nvPr>
        </p:nvSpPr>
        <p:spPr>
          <a:xfrm>
            <a:off x="503238" y="5165725"/>
            <a:ext cx="2346325" cy="388938"/>
          </a:xfrm>
        </p:spPr>
        <p:txBody>
          <a:bodyPr/>
          <a:lstStyle>
            <a:lvl1pPr>
              <a:defRPr/>
            </a:lvl1pPr>
          </a:lstStyle>
          <a:p>
            <a:endParaRPr lang="de-DE" altLang="de-DE"/>
          </a:p>
        </p:txBody>
      </p:sp>
      <p:sp>
        <p:nvSpPr>
          <p:cNvPr id="4" name="Fußzeilenplatzhalter 3">
            <a:extLst>
              <a:ext uri="{FF2B5EF4-FFF2-40B4-BE49-F238E27FC236}">
                <a16:creationId xmlns:a16="http://schemas.microsoft.com/office/drawing/2014/main" id="{755AA94E-0709-4395-8C3C-10321B1C8D79}"/>
              </a:ext>
            </a:extLst>
          </p:cNvPr>
          <p:cNvSpPr>
            <a:spLocks noGrp="1"/>
          </p:cNvSpPr>
          <p:nvPr>
            <p:ph type="ftr" idx="11"/>
          </p:nvPr>
        </p:nvSpPr>
        <p:spPr>
          <a:xfrm>
            <a:off x="3448050" y="5165725"/>
            <a:ext cx="3194050" cy="388938"/>
          </a:xfrm>
        </p:spPr>
        <p:txBody>
          <a:bodyPr/>
          <a:lstStyle>
            <a:lvl1pPr>
              <a:defRPr/>
            </a:lvl1pPr>
          </a:lstStyle>
          <a:p>
            <a:endParaRPr lang="de-DE" altLang="de-DE"/>
          </a:p>
        </p:txBody>
      </p:sp>
      <p:sp>
        <p:nvSpPr>
          <p:cNvPr id="5" name="Foliennummernplatzhalter 4">
            <a:extLst>
              <a:ext uri="{FF2B5EF4-FFF2-40B4-BE49-F238E27FC236}">
                <a16:creationId xmlns:a16="http://schemas.microsoft.com/office/drawing/2014/main" id="{7C28CDC7-B5F4-4419-A5D4-F15B06AE2641}"/>
              </a:ext>
            </a:extLst>
          </p:cNvPr>
          <p:cNvSpPr>
            <a:spLocks noGrp="1"/>
          </p:cNvSpPr>
          <p:nvPr>
            <p:ph type="sldNum" idx="12"/>
          </p:nvPr>
        </p:nvSpPr>
        <p:spPr>
          <a:xfrm>
            <a:off x="7227888" y="5165725"/>
            <a:ext cx="2346325" cy="388938"/>
          </a:xfrm>
        </p:spPr>
        <p:txBody>
          <a:bodyPr/>
          <a:lstStyle>
            <a:lvl1pPr>
              <a:defRPr/>
            </a:lvl1pPr>
          </a:lstStyle>
          <a:p>
            <a:fld id="{42E8021B-D6DA-4F9D-A0DA-515686C0CC6F}" type="slidenum">
              <a:rPr lang="de-DE" altLang="de-DE"/>
              <a:pPr/>
              <a:t>‹Nr.›</a:t>
            </a:fld>
            <a:endParaRPr lang="de-DE" altLang="de-DE"/>
          </a:p>
        </p:txBody>
      </p:sp>
    </p:spTree>
    <p:extLst>
      <p:ext uri="{BB962C8B-B14F-4D97-AF65-F5344CB8AC3E}">
        <p14:creationId xmlns:p14="http://schemas.microsoft.com/office/powerpoint/2010/main" val="2676222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A9D302-A61E-45C8-9127-CB969401C79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8640B32-E9AC-4995-85DC-C554D704665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32FBD31-7362-415B-B5CF-30285070E696}"/>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37DC3BFD-4605-4F08-90BF-0D725A562B15}"/>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9E48E1EA-D1DD-453D-8D0C-FC501E2E19EA}"/>
              </a:ext>
            </a:extLst>
          </p:cNvPr>
          <p:cNvSpPr>
            <a:spLocks noGrp="1"/>
          </p:cNvSpPr>
          <p:nvPr>
            <p:ph type="sldNum" idx="12"/>
          </p:nvPr>
        </p:nvSpPr>
        <p:spPr/>
        <p:txBody>
          <a:bodyPr/>
          <a:lstStyle>
            <a:lvl1pPr>
              <a:defRPr/>
            </a:lvl1pPr>
          </a:lstStyle>
          <a:p>
            <a:fld id="{8F119603-D7BF-4D10-94E4-2AB66B4AD404}" type="slidenum">
              <a:rPr lang="de-DE" altLang="de-DE"/>
              <a:pPr/>
              <a:t>‹Nr.›</a:t>
            </a:fld>
            <a:endParaRPr lang="de-DE" altLang="de-DE"/>
          </a:p>
        </p:txBody>
      </p:sp>
    </p:spTree>
    <p:extLst>
      <p:ext uri="{BB962C8B-B14F-4D97-AF65-F5344CB8AC3E}">
        <p14:creationId xmlns:p14="http://schemas.microsoft.com/office/powerpoint/2010/main" val="88427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759967-57C3-4504-89B8-855D64F22E3A}"/>
              </a:ext>
            </a:extLst>
          </p:cNvPr>
          <p:cNvSpPr>
            <a:spLocks noGrp="1"/>
          </p:cNvSpPr>
          <p:nvPr>
            <p:ph type="title"/>
          </p:nvPr>
        </p:nvSpPr>
        <p:spPr>
          <a:xfrm>
            <a:off x="687388" y="1414463"/>
            <a:ext cx="8694737" cy="23574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662A4BDE-28E7-4486-9681-2E80210DC6DE}"/>
              </a:ext>
            </a:extLst>
          </p:cNvPr>
          <p:cNvSpPr>
            <a:spLocks noGrp="1"/>
          </p:cNvSpPr>
          <p:nvPr>
            <p:ph type="body" idx="1"/>
          </p:nvPr>
        </p:nvSpPr>
        <p:spPr>
          <a:xfrm>
            <a:off x="687388" y="3794125"/>
            <a:ext cx="8694737" cy="1241425"/>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Mastertextformat bearbeiten</a:t>
            </a:r>
          </a:p>
        </p:txBody>
      </p:sp>
      <p:sp>
        <p:nvSpPr>
          <p:cNvPr id="4" name="Datumsplatzhalter 3">
            <a:extLst>
              <a:ext uri="{FF2B5EF4-FFF2-40B4-BE49-F238E27FC236}">
                <a16:creationId xmlns:a16="http://schemas.microsoft.com/office/drawing/2014/main" id="{C47696A7-4184-4E7B-BD0C-A4AC6A84C1BB}"/>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AFAA28AB-0172-441C-95F3-9D7D07385F49}"/>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6B3213C2-CDE5-4792-B398-EDA8F41697C9}"/>
              </a:ext>
            </a:extLst>
          </p:cNvPr>
          <p:cNvSpPr>
            <a:spLocks noGrp="1"/>
          </p:cNvSpPr>
          <p:nvPr>
            <p:ph type="sldNum" idx="12"/>
          </p:nvPr>
        </p:nvSpPr>
        <p:spPr/>
        <p:txBody>
          <a:bodyPr/>
          <a:lstStyle>
            <a:lvl1pPr>
              <a:defRPr/>
            </a:lvl1pPr>
          </a:lstStyle>
          <a:p>
            <a:fld id="{33E70C66-FE8A-422D-8A9D-B2E90E24C5D6}" type="slidenum">
              <a:rPr lang="de-DE" altLang="de-DE"/>
              <a:pPr/>
              <a:t>‹Nr.›</a:t>
            </a:fld>
            <a:endParaRPr lang="de-DE" altLang="de-DE"/>
          </a:p>
        </p:txBody>
      </p:sp>
    </p:spTree>
    <p:extLst>
      <p:ext uri="{BB962C8B-B14F-4D97-AF65-F5344CB8AC3E}">
        <p14:creationId xmlns:p14="http://schemas.microsoft.com/office/powerpoint/2010/main" val="1761297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20E777-6B57-4875-B2DC-41A526C4983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6A97601-3A35-428B-BFDA-5ED0716D4EC2}"/>
              </a:ext>
            </a:extLst>
          </p:cNvPr>
          <p:cNvSpPr>
            <a:spLocks noGrp="1"/>
          </p:cNvSpPr>
          <p:nvPr>
            <p:ph sz="half" idx="1"/>
          </p:nvPr>
        </p:nvSpPr>
        <p:spPr>
          <a:xfrm>
            <a:off x="503238" y="1327150"/>
            <a:ext cx="4457700" cy="32861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90EE961F-836F-4D71-919A-AED4EE3E3B74}"/>
              </a:ext>
            </a:extLst>
          </p:cNvPr>
          <p:cNvSpPr>
            <a:spLocks noGrp="1"/>
          </p:cNvSpPr>
          <p:nvPr>
            <p:ph sz="half" idx="2"/>
          </p:nvPr>
        </p:nvSpPr>
        <p:spPr>
          <a:xfrm>
            <a:off x="5113338" y="1327150"/>
            <a:ext cx="4459287" cy="32861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5773E650-71B5-446A-B4AD-6085E21855B1}"/>
              </a:ext>
            </a:extLst>
          </p:cNvPr>
          <p:cNvSpPr>
            <a:spLocks noGrp="1"/>
          </p:cNvSpPr>
          <p:nvPr>
            <p:ph type="dt" idx="10"/>
          </p:nvPr>
        </p:nvSpPr>
        <p:spPr/>
        <p:txBody>
          <a:bodyPr/>
          <a:lstStyle>
            <a:lvl1pPr>
              <a:defRPr/>
            </a:lvl1pPr>
          </a:lstStyle>
          <a:p>
            <a:endParaRPr lang="de-DE" altLang="de-DE"/>
          </a:p>
        </p:txBody>
      </p:sp>
      <p:sp>
        <p:nvSpPr>
          <p:cNvPr id="6" name="Fußzeilenplatzhalter 5">
            <a:extLst>
              <a:ext uri="{FF2B5EF4-FFF2-40B4-BE49-F238E27FC236}">
                <a16:creationId xmlns:a16="http://schemas.microsoft.com/office/drawing/2014/main" id="{B87105C5-0417-4D4A-8699-0388CAFE0DD7}"/>
              </a:ext>
            </a:extLst>
          </p:cNvPr>
          <p:cNvSpPr>
            <a:spLocks noGrp="1"/>
          </p:cNvSpPr>
          <p:nvPr>
            <p:ph type="ftr" idx="11"/>
          </p:nvPr>
        </p:nvSpPr>
        <p:spPr/>
        <p:txBody>
          <a:bodyPr/>
          <a:lstStyle>
            <a:lvl1pPr>
              <a:defRPr/>
            </a:lvl1pPr>
          </a:lstStyle>
          <a:p>
            <a:endParaRPr lang="de-DE" altLang="de-DE"/>
          </a:p>
        </p:txBody>
      </p:sp>
      <p:sp>
        <p:nvSpPr>
          <p:cNvPr id="7" name="Foliennummernplatzhalter 6">
            <a:extLst>
              <a:ext uri="{FF2B5EF4-FFF2-40B4-BE49-F238E27FC236}">
                <a16:creationId xmlns:a16="http://schemas.microsoft.com/office/drawing/2014/main" id="{8D23D463-B59A-4FBE-BA61-6BCD7706347D}"/>
              </a:ext>
            </a:extLst>
          </p:cNvPr>
          <p:cNvSpPr>
            <a:spLocks noGrp="1"/>
          </p:cNvSpPr>
          <p:nvPr>
            <p:ph type="sldNum" idx="12"/>
          </p:nvPr>
        </p:nvSpPr>
        <p:spPr/>
        <p:txBody>
          <a:bodyPr/>
          <a:lstStyle>
            <a:lvl1pPr>
              <a:defRPr/>
            </a:lvl1pPr>
          </a:lstStyle>
          <a:p>
            <a:fld id="{BB56576C-0A44-4976-A131-038C38EDC386}" type="slidenum">
              <a:rPr lang="de-DE" altLang="de-DE"/>
              <a:pPr/>
              <a:t>‹Nr.›</a:t>
            </a:fld>
            <a:endParaRPr lang="de-DE" altLang="de-DE"/>
          </a:p>
        </p:txBody>
      </p:sp>
    </p:spTree>
    <p:extLst>
      <p:ext uri="{BB962C8B-B14F-4D97-AF65-F5344CB8AC3E}">
        <p14:creationId xmlns:p14="http://schemas.microsoft.com/office/powerpoint/2010/main" val="1079545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7C11EC-085B-4779-AECF-E61D3756D94B}"/>
              </a:ext>
            </a:extLst>
          </p:cNvPr>
          <p:cNvSpPr>
            <a:spLocks noGrp="1"/>
          </p:cNvSpPr>
          <p:nvPr>
            <p:ph type="title"/>
          </p:nvPr>
        </p:nvSpPr>
        <p:spPr>
          <a:xfrm>
            <a:off x="693738" y="301625"/>
            <a:ext cx="8694737" cy="1096963"/>
          </a:xfrm>
        </p:spPr>
        <p:txBody>
          <a:bodyPr/>
          <a:lstStyle/>
          <a:p>
            <a:r>
              <a:rPr lang="de-DE"/>
              <a:t>Mastertitelformat bearbeiten</a:t>
            </a:r>
          </a:p>
        </p:txBody>
      </p:sp>
      <p:sp>
        <p:nvSpPr>
          <p:cNvPr id="3" name="Textplatzhalter 2">
            <a:extLst>
              <a:ext uri="{FF2B5EF4-FFF2-40B4-BE49-F238E27FC236}">
                <a16:creationId xmlns:a16="http://schemas.microsoft.com/office/drawing/2014/main" id="{55F5FF16-9325-449D-B587-E09C310359BF}"/>
              </a:ext>
            </a:extLst>
          </p:cNvPr>
          <p:cNvSpPr>
            <a:spLocks noGrp="1"/>
          </p:cNvSpPr>
          <p:nvPr>
            <p:ph type="body" idx="1"/>
          </p:nvPr>
        </p:nvSpPr>
        <p:spPr>
          <a:xfrm>
            <a:off x="693738" y="1390650"/>
            <a:ext cx="426561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222BF82-8A8A-4C3F-8883-9CE5FA072F2A}"/>
              </a:ext>
            </a:extLst>
          </p:cNvPr>
          <p:cNvSpPr>
            <a:spLocks noGrp="1"/>
          </p:cNvSpPr>
          <p:nvPr>
            <p:ph sz="half" idx="2"/>
          </p:nvPr>
        </p:nvSpPr>
        <p:spPr>
          <a:xfrm>
            <a:off x="693738" y="2071688"/>
            <a:ext cx="4265612" cy="30464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6FA152D3-C733-43E0-993A-49302956F113}"/>
              </a:ext>
            </a:extLst>
          </p:cNvPr>
          <p:cNvSpPr>
            <a:spLocks noGrp="1"/>
          </p:cNvSpPr>
          <p:nvPr>
            <p:ph type="body" sz="quarter" idx="3"/>
          </p:nvPr>
        </p:nvSpPr>
        <p:spPr>
          <a:xfrm>
            <a:off x="5103813" y="1390650"/>
            <a:ext cx="4284662" cy="681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DE9F292-E23E-48BD-A1AE-0E6F3978BE4C}"/>
              </a:ext>
            </a:extLst>
          </p:cNvPr>
          <p:cNvSpPr>
            <a:spLocks noGrp="1"/>
          </p:cNvSpPr>
          <p:nvPr>
            <p:ph sz="quarter" idx="4"/>
          </p:nvPr>
        </p:nvSpPr>
        <p:spPr>
          <a:xfrm>
            <a:off x="5103813" y="2071688"/>
            <a:ext cx="4284662" cy="30464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80B20E1-0881-43FE-BAED-CD366B24AA64}"/>
              </a:ext>
            </a:extLst>
          </p:cNvPr>
          <p:cNvSpPr>
            <a:spLocks noGrp="1"/>
          </p:cNvSpPr>
          <p:nvPr>
            <p:ph type="dt" idx="10"/>
          </p:nvPr>
        </p:nvSpPr>
        <p:spPr/>
        <p:txBody>
          <a:bodyPr/>
          <a:lstStyle>
            <a:lvl1pPr>
              <a:defRPr/>
            </a:lvl1pPr>
          </a:lstStyle>
          <a:p>
            <a:endParaRPr lang="de-DE" altLang="de-DE"/>
          </a:p>
        </p:txBody>
      </p:sp>
      <p:sp>
        <p:nvSpPr>
          <p:cNvPr id="8" name="Fußzeilenplatzhalter 7">
            <a:extLst>
              <a:ext uri="{FF2B5EF4-FFF2-40B4-BE49-F238E27FC236}">
                <a16:creationId xmlns:a16="http://schemas.microsoft.com/office/drawing/2014/main" id="{EB6B871F-4493-4EE9-8850-48678984CA4B}"/>
              </a:ext>
            </a:extLst>
          </p:cNvPr>
          <p:cNvSpPr>
            <a:spLocks noGrp="1"/>
          </p:cNvSpPr>
          <p:nvPr>
            <p:ph type="ftr" idx="11"/>
          </p:nvPr>
        </p:nvSpPr>
        <p:spPr/>
        <p:txBody>
          <a:bodyPr/>
          <a:lstStyle>
            <a:lvl1pPr>
              <a:defRPr/>
            </a:lvl1pPr>
          </a:lstStyle>
          <a:p>
            <a:endParaRPr lang="de-DE" altLang="de-DE"/>
          </a:p>
        </p:txBody>
      </p:sp>
      <p:sp>
        <p:nvSpPr>
          <p:cNvPr id="9" name="Foliennummernplatzhalter 8">
            <a:extLst>
              <a:ext uri="{FF2B5EF4-FFF2-40B4-BE49-F238E27FC236}">
                <a16:creationId xmlns:a16="http://schemas.microsoft.com/office/drawing/2014/main" id="{3A099A3B-E5B7-4273-9799-C43FFA12756D}"/>
              </a:ext>
            </a:extLst>
          </p:cNvPr>
          <p:cNvSpPr>
            <a:spLocks noGrp="1"/>
          </p:cNvSpPr>
          <p:nvPr>
            <p:ph type="sldNum" idx="12"/>
          </p:nvPr>
        </p:nvSpPr>
        <p:spPr/>
        <p:txBody>
          <a:bodyPr/>
          <a:lstStyle>
            <a:lvl1pPr>
              <a:defRPr/>
            </a:lvl1pPr>
          </a:lstStyle>
          <a:p>
            <a:fld id="{4045CEAD-9658-43A4-9621-D34F76F05E1A}" type="slidenum">
              <a:rPr lang="de-DE" altLang="de-DE"/>
              <a:pPr/>
              <a:t>‹Nr.›</a:t>
            </a:fld>
            <a:endParaRPr lang="de-DE" altLang="de-DE"/>
          </a:p>
        </p:txBody>
      </p:sp>
    </p:spTree>
    <p:extLst>
      <p:ext uri="{BB962C8B-B14F-4D97-AF65-F5344CB8AC3E}">
        <p14:creationId xmlns:p14="http://schemas.microsoft.com/office/powerpoint/2010/main" val="2761130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04E05F-66D0-4132-B874-3B04AF8EB11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9310D491-06EC-487D-9DA1-ECFAB1887FF3}"/>
              </a:ext>
            </a:extLst>
          </p:cNvPr>
          <p:cNvSpPr>
            <a:spLocks noGrp="1"/>
          </p:cNvSpPr>
          <p:nvPr>
            <p:ph type="dt" idx="10"/>
          </p:nvPr>
        </p:nvSpPr>
        <p:spPr/>
        <p:txBody>
          <a:bodyPr/>
          <a:lstStyle>
            <a:lvl1pPr>
              <a:defRPr/>
            </a:lvl1pPr>
          </a:lstStyle>
          <a:p>
            <a:endParaRPr lang="de-DE" altLang="de-DE"/>
          </a:p>
        </p:txBody>
      </p:sp>
      <p:sp>
        <p:nvSpPr>
          <p:cNvPr id="4" name="Fußzeilenplatzhalter 3">
            <a:extLst>
              <a:ext uri="{FF2B5EF4-FFF2-40B4-BE49-F238E27FC236}">
                <a16:creationId xmlns:a16="http://schemas.microsoft.com/office/drawing/2014/main" id="{3D140734-587E-4BF2-A32F-3E0CDC26786C}"/>
              </a:ext>
            </a:extLst>
          </p:cNvPr>
          <p:cNvSpPr>
            <a:spLocks noGrp="1"/>
          </p:cNvSpPr>
          <p:nvPr>
            <p:ph type="ftr" idx="11"/>
          </p:nvPr>
        </p:nvSpPr>
        <p:spPr/>
        <p:txBody>
          <a:bodyPr/>
          <a:lstStyle>
            <a:lvl1pPr>
              <a:defRPr/>
            </a:lvl1pPr>
          </a:lstStyle>
          <a:p>
            <a:endParaRPr lang="de-DE" altLang="de-DE"/>
          </a:p>
        </p:txBody>
      </p:sp>
      <p:sp>
        <p:nvSpPr>
          <p:cNvPr id="5" name="Foliennummernplatzhalter 4">
            <a:extLst>
              <a:ext uri="{FF2B5EF4-FFF2-40B4-BE49-F238E27FC236}">
                <a16:creationId xmlns:a16="http://schemas.microsoft.com/office/drawing/2014/main" id="{98B01DDA-E6B0-4418-BDE0-C6FCDE6D17E2}"/>
              </a:ext>
            </a:extLst>
          </p:cNvPr>
          <p:cNvSpPr>
            <a:spLocks noGrp="1"/>
          </p:cNvSpPr>
          <p:nvPr>
            <p:ph type="sldNum" idx="12"/>
          </p:nvPr>
        </p:nvSpPr>
        <p:spPr/>
        <p:txBody>
          <a:bodyPr/>
          <a:lstStyle>
            <a:lvl1pPr>
              <a:defRPr/>
            </a:lvl1pPr>
          </a:lstStyle>
          <a:p>
            <a:fld id="{CF96DD70-6965-4FE1-A09D-E841C0CC7C3C}" type="slidenum">
              <a:rPr lang="de-DE" altLang="de-DE"/>
              <a:pPr/>
              <a:t>‹Nr.›</a:t>
            </a:fld>
            <a:endParaRPr lang="de-DE" altLang="de-DE"/>
          </a:p>
        </p:txBody>
      </p:sp>
    </p:spTree>
    <p:extLst>
      <p:ext uri="{BB962C8B-B14F-4D97-AF65-F5344CB8AC3E}">
        <p14:creationId xmlns:p14="http://schemas.microsoft.com/office/powerpoint/2010/main" val="1269311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6526AD6-5A4E-4058-856B-E1F87C4E6034}"/>
              </a:ext>
            </a:extLst>
          </p:cNvPr>
          <p:cNvSpPr>
            <a:spLocks noGrp="1"/>
          </p:cNvSpPr>
          <p:nvPr>
            <p:ph type="dt" idx="10"/>
          </p:nvPr>
        </p:nvSpPr>
        <p:spPr/>
        <p:txBody>
          <a:bodyPr/>
          <a:lstStyle>
            <a:lvl1pPr>
              <a:defRPr/>
            </a:lvl1pPr>
          </a:lstStyle>
          <a:p>
            <a:endParaRPr lang="de-DE" altLang="de-DE"/>
          </a:p>
        </p:txBody>
      </p:sp>
      <p:sp>
        <p:nvSpPr>
          <p:cNvPr id="3" name="Fußzeilenplatzhalter 2">
            <a:extLst>
              <a:ext uri="{FF2B5EF4-FFF2-40B4-BE49-F238E27FC236}">
                <a16:creationId xmlns:a16="http://schemas.microsoft.com/office/drawing/2014/main" id="{6C59F049-3EE4-4BFD-A6CF-CC4C4C7A1AC4}"/>
              </a:ext>
            </a:extLst>
          </p:cNvPr>
          <p:cNvSpPr>
            <a:spLocks noGrp="1"/>
          </p:cNvSpPr>
          <p:nvPr>
            <p:ph type="ftr" idx="11"/>
          </p:nvPr>
        </p:nvSpPr>
        <p:spPr/>
        <p:txBody>
          <a:bodyPr/>
          <a:lstStyle>
            <a:lvl1pPr>
              <a:defRPr/>
            </a:lvl1pPr>
          </a:lstStyle>
          <a:p>
            <a:endParaRPr lang="de-DE" altLang="de-DE"/>
          </a:p>
        </p:txBody>
      </p:sp>
      <p:sp>
        <p:nvSpPr>
          <p:cNvPr id="4" name="Foliennummernplatzhalter 3">
            <a:extLst>
              <a:ext uri="{FF2B5EF4-FFF2-40B4-BE49-F238E27FC236}">
                <a16:creationId xmlns:a16="http://schemas.microsoft.com/office/drawing/2014/main" id="{DE038C59-BE4E-4B97-9D8F-F75E848F30B8}"/>
              </a:ext>
            </a:extLst>
          </p:cNvPr>
          <p:cNvSpPr>
            <a:spLocks noGrp="1"/>
          </p:cNvSpPr>
          <p:nvPr>
            <p:ph type="sldNum" idx="12"/>
          </p:nvPr>
        </p:nvSpPr>
        <p:spPr/>
        <p:txBody>
          <a:bodyPr/>
          <a:lstStyle>
            <a:lvl1pPr>
              <a:defRPr/>
            </a:lvl1pPr>
          </a:lstStyle>
          <a:p>
            <a:fld id="{64736DB6-B084-4815-972F-5EA63B0AE46C}" type="slidenum">
              <a:rPr lang="de-DE" altLang="de-DE"/>
              <a:pPr/>
              <a:t>‹Nr.›</a:t>
            </a:fld>
            <a:endParaRPr lang="de-DE" altLang="de-DE"/>
          </a:p>
        </p:txBody>
      </p:sp>
    </p:spTree>
    <p:extLst>
      <p:ext uri="{BB962C8B-B14F-4D97-AF65-F5344CB8AC3E}">
        <p14:creationId xmlns:p14="http://schemas.microsoft.com/office/powerpoint/2010/main" val="637286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8A7500-E1C4-44A5-923F-564821B7B26E}"/>
              </a:ext>
            </a:extLst>
          </p:cNvPr>
          <p:cNvSpPr>
            <a:spLocks noGrp="1"/>
          </p:cNvSpPr>
          <p:nvPr>
            <p:ph type="title"/>
          </p:nvPr>
        </p:nvSpPr>
        <p:spPr>
          <a:xfrm>
            <a:off x="693738" y="377825"/>
            <a:ext cx="3251200" cy="1323975"/>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E453FCBB-E193-4591-B15C-DA20DA461C66}"/>
              </a:ext>
            </a:extLst>
          </p:cNvPr>
          <p:cNvSpPr>
            <a:spLocks noGrp="1"/>
          </p:cNvSpPr>
          <p:nvPr>
            <p:ph idx="1"/>
          </p:nvPr>
        </p:nvSpPr>
        <p:spPr>
          <a:xfrm>
            <a:off x="4286250" y="815975"/>
            <a:ext cx="5102225" cy="40306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6DAD0251-8C53-4E8F-B419-6A8951559CAC}"/>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32F4E07-6906-49B3-94FA-7E8C3E1FAE05}"/>
              </a:ext>
            </a:extLst>
          </p:cNvPr>
          <p:cNvSpPr>
            <a:spLocks noGrp="1"/>
          </p:cNvSpPr>
          <p:nvPr>
            <p:ph type="dt" idx="10"/>
          </p:nvPr>
        </p:nvSpPr>
        <p:spPr/>
        <p:txBody>
          <a:bodyPr/>
          <a:lstStyle>
            <a:lvl1pPr>
              <a:defRPr/>
            </a:lvl1pPr>
          </a:lstStyle>
          <a:p>
            <a:endParaRPr lang="de-DE" altLang="de-DE"/>
          </a:p>
        </p:txBody>
      </p:sp>
      <p:sp>
        <p:nvSpPr>
          <p:cNvPr id="6" name="Fußzeilenplatzhalter 5">
            <a:extLst>
              <a:ext uri="{FF2B5EF4-FFF2-40B4-BE49-F238E27FC236}">
                <a16:creationId xmlns:a16="http://schemas.microsoft.com/office/drawing/2014/main" id="{AC2A5922-8EE0-4AD2-A6BF-9F0D5FA650D8}"/>
              </a:ext>
            </a:extLst>
          </p:cNvPr>
          <p:cNvSpPr>
            <a:spLocks noGrp="1"/>
          </p:cNvSpPr>
          <p:nvPr>
            <p:ph type="ftr" idx="11"/>
          </p:nvPr>
        </p:nvSpPr>
        <p:spPr/>
        <p:txBody>
          <a:bodyPr/>
          <a:lstStyle>
            <a:lvl1pPr>
              <a:defRPr/>
            </a:lvl1pPr>
          </a:lstStyle>
          <a:p>
            <a:endParaRPr lang="de-DE" altLang="de-DE"/>
          </a:p>
        </p:txBody>
      </p:sp>
      <p:sp>
        <p:nvSpPr>
          <p:cNvPr id="7" name="Foliennummernplatzhalter 6">
            <a:extLst>
              <a:ext uri="{FF2B5EF4-FFF2-40B4-BE49-F238E27FC236}">
                <a16:creationId xmlns:a16="http://schemas.microsoft.com/office/drawing/2014/main" id="{885D2DCA-BB79-4780-9E12-AF4EAC0B1072}"/>
              </a:ext>
            </a:extLst>
          </p:cNvPr>
          <p:cNvSpPr>
            <a:spLocks noGrp="1"/>
          </p:cNvSpPr>
          <p:nvPr>
            <p:ph type="sldNum" idx="12"/>
          </p:nvPr>
        </p:nvSpPr>
        <p:spPr/>
        <p:txBody>
          <a:bodyPr/>
          <a:lstStyle>
            <a:lvl1pPr>
              <a:defRPr/>
            </a:lvl1pPr>
          </a:lstStyle>
          <a:p>
            <a:fld id="{AC821EB6-456C-453A-AF51-8BE297C86F19}" type="slidenum">
              <a:rPr lang="de-DE" altLang="de-DE"/>
              <a:pPr/>
              <a:t>‹Nr.›</a:t>
            </a:fld>
            <a:endParaRPr lang="de-DE" altLang="de-DE"/>
          </a:p>
        </p:txBody>
      </p:sp>
    </p:spTree>
    <p:extLst>
      <p:ext uri="{BB962C8B-B14F-4D97-AF65-F5344CB8AC3E}">
        <p14:creationId xmlns:p14="http://schemas.microsoft.com/office/powerpoint/2010/main" val="3356976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212E34-382D-4D6A-91D7-3941E2D98ABA}"/>
              </a:ext>
            </a:extLst>
          </p:cNvPr>
          <p:cNvSpPr>
            <a:spLocks noGrp="1"/>
          </p:cNvSpPr>
          <p:nvPr>
            <p:ph type="title"/>
          </p:nvPr>
        </p:nvSpPr>
        <p:spPr>
          <a:xfrm>
            <a:off x="693738" y="377825"/>
            <a:ext cx="3251200" cy="1323975"/>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EC827426-8A08-4D08-8243-E73E4E5BF1AD}"/>
              </a:ext>
            </a:extLst>
          </p:cNvPr>
          <p:cNvSpPr>
            <a:spLocks noGrp="1"/>
          </p:cNvSpPr>
          <p:nvPr>
            <p:ph type="pic" idx="1"/>
          </p:nvPr>
        </p:nvSpPr>
        <p:spPr>
          <a:xfrm>
            <a:off x="4286250" y="815975"/>
            <a:ext cx="5102225" cy="4030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0E7E1621-8390-4156-AD4F-E36353661FC8}"/>
              </a:ext>
            </a:extLst>
          </p:cNvPr>
          <p:cNvSpPr>
            <a:spLocks noGrp="1"/>
          </p:cNvSpPr>
          <p:nvPr>
            <p:ph type="body" sz="half" idx="2"/>
          </p:nvPr>
        </p:nvSpPr>
        <p:spPr>
          <a:xfrm>
            <a:off x="693738" y="1701800"/>
            <a:ext cx="3251200" cy="3151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B1A020F-454C-413F-90A1-C873F921ABD3}"/>
              </a:ext>
            </a:extLst>
          </p:cNvPr>
          <p:cNvSpPr>
            <a:spLocks noGrp="1"/>
          </p:cNvSpPr>
          <p:nvPr>
            <p:ph type="dt" idx="10"/>
          </p:nvPr>
        </p:nvSpPr>
        <p:spPr/>
        <p:txBody>
          <a:bodyPr/>
          <a:lstStyle>
            <a:lvl1pPr>
              <a:defRPr/>
            </a:lvl1pPr>
          </a:lstStyle>
          <a:p>
            <a:endParaRPr lang="de-DE" altLang="de-DE"/>
          </a:p>
        </p:txBody>
      </p:sp>
      <p:sp>
        <p:nvSpPr>
          <p:cNvPr id="6" name="Fußzeilenplatzhalter 5">
            <a:extLst>
              <a:ext uri="{FF2B5EF4-FFF2-40B4-BE49-F238E27FC236}">
                <a16:creationId xmlns:a16="http://schemas.microsoft.com/office/drawing/2014/main" id="{B151C861-3D1B-4EEB-A049-3B2876803A48}"/>
              </a:ext>
            </a:extLst>
          </p:cNvPr>
          <p:cNvSpPr>
            <a:spLocks noGrp="1"/>
          </p:cNvSpPr>
          <p:nvPr>
            <p:ph type="ftr" idx="11"/>
          </p:nvPr>
        </p:nvSpPr>
        <p:spPr/>
        <p:txBody>
          <a:bodyPr/>
          <a:lstStyle>
            <a:lvl1pPr>
              <a:defRPr/>
            </a:lvl1pPr>
          </a:lstStyle>
          <a:p>
            <a:endParaRPr lang="de-DE" altLang="de-DE"/>
          </a:p>
        </p:txBody>
      </p:sp>
      <p:sp>
        <p:nvSpPr>
          <p:cNvPr id="7" name="Foliennummernplatzhalter 6">
            <a:extLst>
              <a:ext uri="{FF2B5EF4-FFF2-40B4-BE49-F238E27FC236}">
                <a16:creationId xmlns:a16="http://schemas.microsoft.com/office/drawing/2014/main" id="{F1C58529-A2FB-451E-9F0B-BFF89D608911}"/>
              </a:ext>
            </a:extLst>
          </p:cNvPr>
          <p:cNvSpPr>
            <a:spLocks noGrp="1"/>
          </p:cNvSpPr>
          <p:nvPr>
            <p:ph type="sldNum" idx="12"/>
          </p:nvPr>
        </p:nvSpPr>
        <p:spPr/>
        <p:txBody>
          <a:bodyPr/>
          <a:lstStyle>
            <a:lvl1pPr>
              <a:defRPr/>
            </a:lvl1pPr>
          </a:lstStyle>
          <a:p>
            <a:fld id="{FC94DAC6-3EA2-4770-9F9E-A64E4151F6AF}" type="slidenum">
              <a:rPr lang="de-DE" altLang="de-DE"/>
              <a:pPr/>
              <a:t>‹Nr.›</a:t>
            </a:fld>
            <a:endParaRPr lang="de-DE" altLang="de-DE"/>
          </a:p>
        </p:txBody>
      </p:sp>
    </p:spTree>
    <p:extLst>
      <p:ext uri="{BB962C8B-B14F-4D97-AF65-F5344CB8AC3E}">
        <p14:creationId xmlns:p14="http://schemas.microsoft.com/office/powerpoint/2010/main" val="3429056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5E6A806F-35A5-48B3-AB38-8122A58356A2}"/>
              </a:ext>
            </a:extLst>
          </p:cNvPr>
          <p:cNvSpPr>
            <a:spLocks noGrp="1" noChangeArrowheads="1"/>
          </p:cNvSpPr>
          <p:nvPr>
            <p:ph type="title"/>
          </p:nvPr>
        </p:nvSpPr>
        <p:spPr bwMode="auto">
          <a:xfrm>
            <a:off x="503238" y="225425"/>
            <a:ext cx="9069387" cy="944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de-DE"/>
              <a:t>Klicken Sie, um das Format des Titeltextes zu bearbeiten</a:t>
            </a:r>
          </a:p>
        </p:txBody>
      </p:sp>
      <p:sp>
        <p:nvSpPr>
          <p:cNvPr id="1026" name="Rectangle 2">
            <a:extLst>
              <a:ext uri="{FF2B5EF4-FFF2-40B4-BE49-F238E27FC236}">
                <a16:creationId xmlns:a16="http://schemas.microsoft.com/office/drawing/2014/main" id="{307B22B8-D720-4A91-A8EC-FB30EC1EEEBE}"/>
              </a:ext>
            </a:extLst>
          </p:cNvPr>
          <p:cNvSpPr>
            <a:spLocks noGrp="1" noChangeArrowheads="1"/>
          </p:cNvSpPr>
          <p:nvPr>
            <p:ph type="body" idx="1"/>
          </p:nvPr>
        </p:nvSpPr>
        <p:spPr bwMode="auto">
          <a:xfrm>
            <a:off x="503238" y="1327150"/>
            <a:ext cx="9069387" cy="3286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224" rIns="0" bIns="0" numCol="1" anchor="t" anchorCtr="0" compatLnSpc="1">
            <a:prstTxWarp prst="textNoShape">
              <a:avLst/>
            </a:prstTxWarp>
          </a:bodyPr>
          <a:lstStyle/>
          <a:p>
            <a:pPr lvl="0"/>
            <a:r>
              <a:rPr lang="en-GB" altLang="de-DE"/>
              <a:t>Klicken Sie, um die Formate des Gliederungstextes zu bearbeiten</a:t>
            </a:r>
          </a:p>
          <a:p>
            <a:pPr lvl="1"/>
            <a:r>
              <a:rPr lang="en-GB" altLang="de-DE"/>
              <a:t>Zweite Gliederungsebene</a:t>
            </a:r>
          </a:p>
          <a:p>
            <a:pPr lvl="2"/>
            <a:r>
              <a:rPr lang="en-GB" altLang="de-DE"/>
              <a:t>Dritte Gliederungsebene</a:t>
            </a:r>
          </a:p>
          <a:p>
            <a:pPr lvl="3"/>
            <a:r>
              <a:rPr lang="en-GB" altLang="de-DE"/>
              <a:t>Vierte Gliederungsebene</a:t>
            </a:r>
          </a:p>
          <a:p>
            <a:pPr lvl="4"/>
            <a:r>
              <a:rPr lang="en-GB" altLang="de-DE"/>
              <a:t>Fünfte Gliederungsebene</a:t>
            </a:r>
          </a:p>
          <a:p>
            <a:pPr lvl="4"/>
            <a:r>
              <a:rPr lang="en-GB" altLang="de-DE"/>
              <a:t>Sechste Gliederungsebene</a:t>
            </a:r>
          </a:p>
          <a:p>
            <a:pPr lvl="4"/>
            <a:r>
              <a:rPr lang="en-GB" altLang="de-DE"/>
              <a:t>Siebente Gliederungsebene</a:t>
            </a:r>
          </a:p>
          <a:p>
            <a:pPr lvl="4"/>
            <a:r>
              <a:rPr lang="en-GB" altLang="de-DE"/>
              <a:t>Achte Gliederungsebene</a:t>
            </a:r>
          </a:p>
          <a:p>
            <a:pPr lvl="4"/>
            <a:r>
              <a:rPr lang="en-GB" altLang="de-DE"/>
              <a:t>Neunte Gliederungsebene</a:t>
            </a:r>
          </a:p>
        </p:txBody>
      </p:sp>
      <p:sp>
        <p:nvSpPr>
          <p:cNvPr id="1027" name="Rectangle 3">
            <a:extLst>
              <a:ext uri="{FF2B5EF4-FFF2-40B4-BE49-F238E27FC236}">
                <a16:creationId xmlns:a16="http://schemas.microsoft.com/office/drawing/2014/main" id="{808F29D3-905C-42B7-B21C-BE84B33D4A01}"/>
              </a:ext>
            </a:extLst>
          </p:cNvPr>
          <p:cNvSpPr>
            <a:spLocks noGrp="1" noChangeArrowheads="1"/>
          </p:cNvSpPr>
          <p:nvPr>
            <p:ph type="dt"/>
          </p:nvPr>
        </p:nvSpPr>
        <p:spPr bwMode="auto">
          <a:xfrm>
            <a:off x="503238" y="5165725"/>
            <a:ext cx="2346325" cy="388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panose="02020603050405020304" pitchFamily="18" charset="0"/>
                <a:cs typeface="Lucida Sans Unicode" panose="020B0602030504020204" pitchFamily="34" charset="0"/>
              </a:defRPr>
            </a:lvl1pPr>
          </a:lstStyle>
          <a:p>
            <a:endParaRPr lang="de-DE" altLang="de-DE"/>
          </a:p>
        </p:txBody>
      </p:sp>
      <p:sp>
        <p:nvSpPr>
          <p:cNvPr id="1028" name="Rectangle 4">
            <a:extLst>
              <a:ext uri="{FF2B5EF4-FFF2-40B4-BE49-F238E27FC236}">
                <a16:creationId xmlns:a16="http://schemas.microsoft.com/office/drawing/2014/main" id="{52AF475F-CF8F-44E1-9565-DFF5F1A8749D}"/>
              </a:ext>
            </a:extLst>
          </p:cNvPr>
          <p:cNvSpPr>
            <a:spLocks noGrp="1" noChangeArrowheads="1"/>
          </p:cNvSpPr>
          <p:nvPr>
            <p:ph type="ftr"/>
          </p:nvPr>
        </p:nvSpPr>
        <p:spPr bwMode="auto">
          <a:xfrm>
            <a:off x="3448050" y="5165725"/>
            <a:ext cx="3194050" cy="388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endParaRPr lang="de-DE" altLang="de-DE"/>
          </a:p>
        </p:txBody>
      </p:sp>
      <p:sp>
        <p:nvSpPr>
          <p:cNvPr id="1029" name="Rectangle 5">
            <a:extLst>
              <a:ext uri="{FF2B5EF4-FFF2-40B4-BE49-F238E27FC236}">
                <a16:creationId xmlns:a16="http://schemas.microsoft.com/office/drawing/2014/main" id="{2139C73C-0F67-4DBA-8957-AC95B3305E66}"/>
              </a:ext>
            </a:extLst>
          </p:cNvPr>
          <p:cNvSpPr>
            <a:spLocks noGrp="1" noChangeArrowheads="1"/>
          </p:cNvSpPr>
          <p:nvPr>
            <p:ph type="sldNum"/>
          </p:nvPr>
        </p:nvSpPr>
        <p:spPr bwMode="auto">
          <a:xfrm>
            <a:off x="7227888" y="5165725"/>
            <a:ext cx="2346325" cy="388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panose="02020603050405020304" pitchFamily="18" charset="0"/>
                <a:cs typeface="Lucida Sans Unicode" panose="020B0602030504020204" pitchFamily="34" charset="0"/>
              </a:defRPr>
            </a:lvl1pPr>
          </a:lstStyle>
          <a:p>
            <a:fld id="{AA25E537-84C5-44B0-855A-9CA69C19402B}" type="slidenum">
              <a:rPr lang="de-DE" altLang="de-DE"/>
              <a:pPr/>
              <a:t>‹Nr.›</a:t>
            </a:fld>
            <a:endParaRPr lang="de-DE"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marL="742950" indent="-28575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Noto Sans CJK SC" charset="0"/>
        </a:defRPr>
      </a:lvl2pPr>
      <a:lvl3pPr marL="1143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Noto Sans CJK SC" charset="0"/>
        </a:defRPr>
      </a:lvl3pPr>
      <a:lvl4pPr marL="1600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Noto Sans CJK SC" charset="0"/>
        </a:defRPr>
      </a:lvl4pPr>
      <a:lvl5pPr marL="20574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Noto Sans CJK SC" charset="0"/>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Noto Sans CJK SC" charset="0"/>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Noto Sans CJK SC" charset="0"/>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Noto Sans CJK SC" charset="0"/>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Noto Sans CJK SC" charset="0"/>
        </a:defRPr>
      </a:lvl9pPr>
    </p:titleStyle>
    <p:bodyStyle>
      <a:lvl1pPr marL="342900" indent="-342900" algn="l" defTabSz="449263" rtl="0" fontAlgn="base" hangingPunct="0">
        <a:lnSpc>
          <a:spcPct val="93000"/>
        </a:lnSpc>
        <a:spcBef>
          <a:spcPts val="1413"/>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fontAlgn="base" hangingPunct="0">
        <a:lnSpc>
          <a:spcPct val="93000"/>
        </a:lnSpc>
        <a:spcBef>
          <a:spcPts val="1138"/>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fontAlgn="base" hangingPunct="0">
        <a:lnSpc>
          <a:spcPct val="93000"/>
        </a:lnSpc>
        <a:spcBef>
          <a:spcPts val="85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fontAlgn="base" hangingPunct="0">
        <a:lnSpc>
          <a:spcPct val="93000"/>
        </a:lnSpc>
        <a:spcBef>
          <a:spcPts val="575"/>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fontAlgn="base" hangingPunct="0">
        <a:lnSpc>
          <a:spcPct val="93000"/>
        </a:lnSpc>
        <a:spcBef>
          <a:spcPts val="288"/>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3" name="Rectangle 1">
            <a:extLst>
              <a:ext uri="{FF2B5EF4-FFF2-40B4-BE49-F238E27FC236}">
                <a16:creationId xmlns:a16="http://schemas.microsoft.com/office/drawing/2014/main" id="{34C21D66-61D9-4B03-8544-C15FBC85A3E1}"/>
              </a:ext>
            </a:extLst>
          </p:cNvPr>
          <p:cNvSpPr>
            <a:spLocks noGrp="1" noChangeArrowheads="1"/>
          </p:cNvSpPr>
          <p:nvPr>
            <p:ph type="title"/>
          </p:nvPr>
        </p:nvSpPr>
        <p:spPr>
          <a:xfrm>
            <a:off x="431800" y="71438"/>
            <a:ext cx="9070975" cy="946150"/>
          </a:xfrm>
          <a:ln/>
        </p:spPr>
        <p:txBody>
          <a:bodyPr tIns="52920"/>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6000">
                <a:solidFill>
                  <a:srgbClr val="FFFFFF"/>
                </a:solidFill>
              </a:rPr>
              <a:t>Hebräisch</a:t>
            </a:r>
          </a:p>
        </p:txBody>
      </p:sp>
      <p:sp>
        <p:nvSpPr>
          <p:cNvPr id="3074" name="Rectangle 2">
            <a:extLst>
              <a:ext uri="{FF2B5EF4-FFF2-40B4-BE49-F238E27FC236}">
                <a16:creationId xmlns:a16="http://schemas.microsoft.com/office/drawing/2014/main" id="{584C5EE0-4E86-447C-BA7C-4E1CD049079C}"/>
              </a:ext>
            </a:extLst>
          </p:cNvPr>
          <p:cNvSpPr>
            <a:spLocks noGrp="1" noChangeArrowheads="1"/>
          </p:cNvSpPr>
          <p:nvPr>
            <p:ph type="subTitle" idx="4294967295"/>
          </p:nvPr>
        </p:nvSpPr>
        <p:spPr bwMode="auto">
          <a:xfrm>
            <a:off x="431800" y="3455988"/>
            <a:ext cx="9070975" cy="3287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28224" rIns="0" bIns="0" anchor="ctr"/>
          <a:lstStyle/>
          <a:p>
            <a:pPr marL="0" indent="0" algn="ctr">
              <a:spcBef>
                <a:spcPct val="0"/>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solidFill>
                  <a:srgbClr val="FFFFFF"/>
                </a:solidFill>
              </a:rPr>
              <a:t>Eine neue Sprache in der Oberstufe?</a:t>
            </a:r>
          </a:p>
        </p:txBody>
      </p:sp>
    </p:spTree>
  </p:cSld>
  <p:clrMapOvr>
    <a:masterClrMapping/>
  </p:clrMapOvr>
  <p:transition spd="med" advTm="10240"/>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FFFFFF"/>
            </a:gs>
          </a:gsLst>
          <a:lin ang="5400000" scaled="1"/>
        </a:gradFill>
        <a:effectLst/>
      </p:bgPr>
    </p:bg>
    <p:spTree>
      <p:nvGrpSpPr>
        <p:cNvPr id="1" name=""/>
        <p:cNvGrpSpPr/>
        <p:nvPr/>
      </p:nvGrpSpPr>
      <p:grpSpPr>
        <a:xfrm>
          <a:off x="0" y="0"/>
          <a:ext cx="0" cy="0"/>
          <a:chOff x="0" y="0"/>
          <a:chExt cx="0" cy="0"/>
        </a:xfrm>
      </p:grpSpPr>
      <p:sp>
        <p:nvSpPr>
          <p:cNvPr id="4097" name="Rectangle 1">
            <a:extLst>
              <a:ext uri="{FF2B5EF4-FFF2-40B4-BE49-F238E27FC236}">
                <a16:creationId xmlns:a16="http://schemas.microsoft.com/office/drawing/2014/main" id="{A96753AB-52FF-4A7F-A8DB-539C28EE6070}"/>
              </a:ext>
            </a:extLst>
          </p:cNvPr>
          <p:cNvSpPr>
            <a:spLocks noGrp="1" noChangeArrowheads="1"/>
          </p:cNvSpPr>
          <p:nvPr>
            <p:ph type="title"/>
          </p:nvPr>
        </p:nvSpPr>
        <p:spPr>
          <a:xfrm>
            <a:off x="503238" y="227013"/>
            <a:ext cx="9070975" cy="946150"/>
          </a:xfrm>
          <a:ln/>
        </p:spPr>
        <p:txBody>
          <a:bodyPr tIns="35280"/>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4000"/>
              <a:t>Wusstest du schon?</a:t>
            </a:r>
          </a:p>
        </p:txBody>
      </p:sp>
      <p:sp>
        <p:nvSpPr>
          <p:cNvPr id="4098" name="Rectangle 2">
            <a:extLst>
              <a:ext uri="{FF2B5EF4-FFF2-40B4-BE49-F238E27FC236}">
                <a16:creationId xmlns:a16="http://schemas.microsoft.com/office/drawing/2014/main" id="{FCA0E825-7A16-4E12-BEEB-C48BA4BA407E}"/>
              </a:ext>
            </a:extLst>
          </p:cNvPr>
          <p:cNvSpPr>
            <a:spLocks noGrp="1" noChangeArrowheads="1"/>
          </p:cNvSpPr>
          <p:nvPr>
            <p:ph type="body" idx="1"/>
          </p:nvPr>
        </p:nvSpPr>
        <p:spPr>
          <a:xfrm>
            <a:off x="503238" y="1327150"/>
            <a:ext cx="9070975" cy="3287713"/>
          </a:xfrm>
          <a:ln/>
        </p:spPr>
        <p:txBody>
          <a:bodyPr tIns="17640"/>
          <a:lstStyle/>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000"/>
              <a:t>Unsere Schule ist eine von nur 13 öffentlichen Schulen in Deutschland, an denen du Hebräisch als reguläres Unterrichtsfach belegen kannst.</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000"/>
              <a:t>Du erhältst am Ende der Oberstufe ein Hebraicum, das – ähnlich wie das Latinum oder Graecum – ein international anerkannter Sprachnachweis ist. Diesen benötigst du z. B. für ein Studium der (christlichen) Theologie oder Judaistik / jüdische Studien.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000"/>
              <a:t>Du kannst Hebräisch auch als drittes oder viertes Abiturfach wählen.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000"/>
              <a:t>Obwohl Hebräisch eine neu einsetzende Fremdsprache ist, wird es nur dreistündig unterrichtet.</a:t>
            </a:r>
          </a:p>
        </p:txBody>
      </p:sp>
    </p:spTree>
  </p:cSld>
  <p:clrMapOvr>
    <a:masterClrMapping/>
  </p:clrMapOvr>
  <p:transition spd="med" advTm="10240"/>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FFFFFF"/>
            </a:gs>
          </a:gsLst>
          <a:lin ang="5400000" scaled="1"/>
        </a:gradFill>
        <a:effectLst/>
      </p:bgPr>
    </p:bg>
    <p:spTree>
      <p:nvGrpSpPr>
        <p:cNvPr id="1" name=""/>
        <p:cNvGrpSpPr/>
        <p:nvPr/>
      </p:nvGrpSpPr>
      <p:grpSpPr>
        <a:xfrm>
          <a:off x="0" y="0"/>
          <a:ext cx="0" cy="0"/>
          <a:chOff x="0" y="0"/>
          <a:chExt cx="0" cy="0"/>
        </a:xfrm>
      </p:grpSpPr>
      <p:sp>
        <p:nvSpPr>
          <p:cNvPr id="5121" name="Rectangle 1">
            <a:extLst>
              <a:ext uri="{FF2B5EF4-FFF2-40B4-BE49-F238E27FC236}">
                <a16:creationId xmlns:a16="http://schemas.microsoft.com/office/drawing/2014/main" id="{0B9804EB-4B7F-4744-A690-D3C1454C432C}"/>
              </a:ext>
            </a:extLst>
          </p:cNvPr>
          <p:cNvSpPr>
            <a:spLocks noGrp="1" noChangeArrowheads="1"/>
          </p:cNvSpPr>
          <p:nvPr>
            <p:ph type="title"/>
          </p:nvPr>
        </p:nvSpPr>
        <p:spPr>
          <a:xfrm>
            <a:off x="503238" y="107950"/>
            <a:ext cx="9070975" cy="1182688"/>
          </a:xfrm>
          <a:ln/>
        </p:spPr>
        <p:txBody>
          <a:bodyPr tIns="20160"/>
          <a:lstStyle/>
          <a:p>
            <a:pPr>
              <a:lnSpc>
                <a:spcPct val="98000"/>
              </a:lnSpc>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hi-IN" altLang="de-DE" sz="8000">
                <a:latin typeface="Frank Ruehl CLM" charset="0"/>
                <a:cs typeface="Frank Ruehl CLM" charset="0"/>
              </a:rPr>
              <a:t>שלום</a:t>
            </a:r>
          </a:p>
        </p:txBody>
      </p:sp>
      <p:sp>
        <p:nvSpPr>
          <p:cNvPr id="5122" name="Rectangle 2">
            <a:extLst>
              <a:ext uri="{FF2B5EF4-FFF2-40B4-BE49-F238E27FC236}">
                <a16:creationId xmlns:a16="http://schemas.microsoft.com/office/drawing/2014/main" id="{21B2B9D2-8F9C-4652-AE72-5BA79447B9E8}"/>
              </a:ext>
            </a:extLst>
          </p:cNvPr>
          <p:cNvSpPr>
            <a:spLocks noGrp="1" noChangeArrowheads="1"/>
          </p:cNvSpPr>
          <p:nvPr>
            <p:ph type="body" idx="1"/>
          </p:nvPr>
        </p:nvSpPr>
        <p:spPr>
          <a:xfrm>
            <a:off x="503238" y="1327150"/>
            <a:ext cx="9070975" cy="3287713"/>
          </a:xfrm>
          <a:ln/>
        </p:spPr>
        <p:txBody>
          <a:bodyPr tIns="17640"/>
          <a:lstStyle/>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000"/>
              <a:t>Hebräisch ist eine sehr alte Sprache. Der älteste erhaltene hebräische Text stammt aus dem Jahr 925 v. Chr. Er wurde auf eine Tontafel geschrieben, die sich heute in Istanbul befindet.</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000"/>
              <a:t>Heute sprechen weltweit etwa 8 Millionen Menschen Hebräisch. Die meisten davon leben in Israel.</a:t>
            </a:r>
          </a:p>
        </p:txBody>
      </p:sp>
      <p:pic>
        <p:nvPicPr>
          <p:cNvPr id="5123" name="Picture 3">
            <a:extLst>
              <a:ext uri="{FF2B5EF4-FFF2-40B4-BE49-F238E27FC236}">
                <a16:creationId xmlns:a16="http://schemas.microsoft.com/office/drawing/2014/main" id="{D4B19387-84D7-4B70-BFC6-71EABD6211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8575" y="3130550"/>
            <a:ext cx="2065338" cy="1549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124" name="Picture 4">
            <a:extLst>
              <a:ext uri="{FF2B5EF4-FFF2-40B4-BE49-F238E27FC236}">
                <a16:creationId xmlns:a16="http://schemas.microsoft.com/office/drawing/2014/main" id="{5ED2B7FE-9EEA-4F7B-8C39-2DDDF68591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9813" y="3122613"/>
            <a:ext cx="3600450" cy="155733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advTm="10240"/>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FFFFFF"/>
            </a:gs>
          </a:gsLst>
          <a:lin ang="5400000" scaled="1"/>
        </a:gradFill>
        <a:effectLst/>
      </p:bgPr>
    </p:bg>
    <p:spTree>
      <p:nvGrpSpPr>
        <p:cNvPr id="1" name=""/>
        <p:cNvGrpSpPr/>
        <p:nvPr/>
      </p:nvGrpSpPr>
      <p:grpSpPr>
        <a:xfrm>
          <a:off x="0" y="0"/>
          <a:ext cx="0" cy="0"/>
          <a:chOff x="0" y="0"/>
          <a:chExt cx="0" cy="0"/>
        </a:xfrm>
      </p:grpSpPr>
      <p:sp>
        <p:nvSpPr>
          <p:cNvPr id="6145" name="Rectangle 1">
            <a:extLst>
              <a:ext uri="{FF2B5EF4-FFF2-40B4-BE49-F238E27FC236}">
                <a16:creationId xmlns:a16="http://schemas.microsoft.com/office/drawing/2014/main" id="{B8A03554-2779-4A6B-B724-F1429D1E84D0}"/>
              </a:ext>
            </a:extLst>
          </p:cNvPr>
          <p:cNvSpPr>
            <a:spLocks noGrp="1" noChangeArrowheads="1"/>
          </p:cNvSpPr>
          <p:nvPr>
            <p:ph type="title"/>
          </p:nvPr>
        </p:nvSpPr>
        <p:spPr>
          <a:xfrm>
            <a:off x="503238" y="227013"/>
            <a:ext cx="9070975" cy="946150"/>
          </a:xfrm>
          <a:ln/>
        </p:spPr>
        <p:txBody>
          <a:bodyPr tIns="35280"/>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4000"/>
              <a:t>Wieso Hebräisch?</a:t>
            </a:r>
          </a:p>
        </p:txBody>
      </p:sp>
      <p:sp>
        <p:nvSpPr>
          <p:cNvPr id="6146" name="Rectangle 2">
            <a:extLst>
              <a:ext uri="{FF2B5EF4-FFF2-40B4-BE49-F238E27FC236}">
                <a16:creationId xmlns:a16="http://schemas.microsoft.com/office/drawing/2014/main" id="{CFD03902-08F7-4E76-AE1E-D35AF41B22FE}"/>
              </a:ext>
            </a:extLst>
          </p:cNvPr>
          <p:cNvSpPr>
            <a:spLocks noGrp="1" noChangeArrowheads="1"/>
          </p:cNvSpPr>
          <p:nvPr>
            <p:ph type="body" idx="1"/>
          </p:nvPr>
        </p:nvSpPr>
        <p:spPr>
          <a:xfrm>
            <a:off x="503238" y="1327150"/>
            <a:ext cx="9070975" cy="3287713"/>
          </a:xfrm>
          <a:ln/>
        </p:spPr>
        <p:txBody>
          <a:bodyPr tIns="14112"/>
          <a:lstStyle/>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a:t>Das bedeutendste Werk auf Hebräisch ist der Tanach. Er ist nicht nur für Juden ein wichtiges Zeugnis, sondern auch für die Christen, die nennen ihn Altes Testament nennen.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a:t>Die in ihm niedergeschrieben Geschichten von der Erschaffung der Welt, Adam und Eva, der Sintflut oder vom Kampf Davids gegen Goliath haben die Menschheit geprägt und bilden einen wesentlichen Grundstein unserer Kultur. </a:t>
            </a:r>
            <a:br>
              <a:rPr lang="de-DE" altLang="de-DE" sz="1600"/>
            </a:br>
            <a:r>
              <a:rPr lang="de-DE" altLang="de-DE" sz="1600"/>
              <a:t>Juden, Christen und Muslime auf der ganzen Welt kennen diese Geschichten.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a:t>Im Fach Hebräisch wirst du ihnen im Original begegnen und in eine faszinierende antike Kultur eintauchen, die heute immer noch Menschen inspiriert.</a:t>
            </a:r>
          </a:p>
        </p:txBody>
      </p:sp>
      <p:pic>
        <p:nvPicPr>
          <p:cNvPr id="6147" name="Picture 3">
            <a:extLst>
              <a:ext uri="{FF2B5EF4-FFF2-40B4-BE49-F238E27FC236}">
                <a16:creationId xmlns:a16="http://schemas.microsoft.com/office/drawing/2014/main" id="{4E1B1E28-96A0-428F-91BD-A521F7BC15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416" y="3469976"/>
            <a:ext cx="3960689" cy="194647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advTm="10240"/>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FFFFFF"/>
            </a:gs>
          </a:gsLst>
          <a:lin ang="5400000" scaled="1"/>
        </a:gradFill>
        <a:effectLst/>
      </p:bgPr>
    </p:bg>
    <p:spTree>
      <p:nvGrpSpPr>
        <p:cNvPr id="1" name=""/>
        <p:cNvGrpSpPr/>
        <p:nvPr/>
      </p:nvGrpSpPr>
      <p:grpSpPr>
        <a:xfrm>
          <a:off x="0" y="0"/>
          <a:ext cx="0" cy="0"/>
          <a:chOff x="0" y="0"/>
          <a:chExt cx="0" cy="0"/>
        </a:xfrm>
      </p:grpSpPr>
      <p:sp>
        <p:nvSpPr>
          <p:cNvPr id="7169" name="Rectangle 1">
            <a:extLst>
              <a:ext uri="{FF2B5EF4-FFF2-40B4-BE49-F238E27FC236}">
                <a16:creationId xmlns:a16="http://schemas.microsoft.com/office/drawing/2014/main" id="{7BDF20E8-45DA-4048-B7C6-7A0965FA1B77}"/>
              </a:ext>
            </a:extLst>
          </p:cNvPr>
          <p:cNvSpPr>
            <a:spLocks noGrp="1" noChangeArrowheads="1"/>
          </p:cNvSpPr>
          <p:nvPr>
            <p:ph type="title"/>
          </p:nvPr>
        </p:nvSpPr>
        <p:spPr>
          <a:xfrm>
            <a:off x="503238" y="227013"/>
            <a:ext cx="9070975" cy="946150"/>
          </a:xfrm>
          <a:ln/>
        </p:spPr>
        <p:txBody>
          <a:bodyPr tIns="35280"/>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4000"/>
              <a:t>Ist Hebräisch schwer?</a:t>
            </a:r>
          </a:p>
        </p:txBody>
      </p:sp>
      <p:sp>
        <p:nvSpPr>
          <p:cNvPr id="7170" name="Rectangle 2">
            <a:extLst>
              <a:ext uri="{FF2B5EF4-FFF2-40B4-BE49-F238E27FC236}">
                <a16:creationId xmlns:a16="http://schemas.microsoft.com/office/drawing/2014/main" id="{0DDADCE6-8224-4209-9F74-F684776A318A}"/>
              </a:ext>
            </a:extLst>
          </p:cNvPr>
          <p:cNvSpPr>
            <a:spLocks noGrp="1" noChangeArrowheads="1"/>
          </p:cNvSpPr>
          <p:nvPr>
            <p:ph type="body" idx="1"/>
          </p:nvPr>
        </p:nvSpPr>
        <p:spPr>
          <a:xfrm>
            <a:off x="503238" y="1107083"/>
            <a:ext cx="9070975" cy="4563467"/>
          </a:xfrm>
          <a:ln/>
        </p:spPr>
        <p:txBody>
          <a:bodyPr tIns="17640"/>
          <a:lstStyle/>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000" dirty="0"/>
              <a:t>Hebräisch ist anders als jede andere Sprache, die du an unsere Schule lernen kannst. Es ist eine semitische Sprache und mit dem Arabischen verwandt. Wenn du bereits Arabisch sprichst, werden dir viele Worte bekannt vorkommen. </a:t>
            </a:r>
            <a:br>
              <a:rPr lang="de-DE" altLang="de-DE" sz="2000" dirty="0"/>
            </a:br>
            <a:r>
              <a:rPr lang="de-DE" altLang="de-DE" sz="2000" dirty="0"/>
              <a:t>So heißt z. B. </a:t>
            </a:r>
            <a:r>
              <a:rPr lang="de-DE" altLang="de-DE" sz="2000" i="1" dirty="0" err="1"/>
              <a:t>katav</a:t>
            </a:r>
            <a:r>
              <a:rPr lang="de-DE" altLang="de-DE" sz="2000" dirty="0"/>
              <a:t> „er schrieb“ auf Hebräisch und </a:t>
            </a:r>
            <a:r>
              <a:rPr lang="de-DE" altLang="de-DE" sz="2000" i="1" dirty="0" err="1"/>
              <a:t>kataba</a:t>
            </a:r>
            <a:r>
              <a:rPr lang="de-DE" altLang="de-DE" sz="2000" dirty="0"/>
              <a:t> bedeutet das gleiche auf Arabisch.</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000" dirty="0"/>
              <a:t>Aber auch viele deutsche Worte und Redewendungen kommen aus dem Hebräischen, z. B. „Ganove“ von </a:t>
            </a:r>
            <a:r>
              <a:rPr lang="de-DE" altLang="de-DE" sz="2000" i="1" dirty="0" err="1"/>
              <a:t>ganav</a:t>
            </a:r>
            <a:r>
              <a:rPr lang="de-DE" altLang="de-DE" sz="2000" dirty="0"/>
              <a:t> „stehlen“ oder „blau machen“ von </a:t>
            </a:r>
            <a:r>
              <a:rPr lang="de-DE" altLang="de-DE" sz="2000" i="1" dirty="0" err="1"/>
              <a:t>blo</a:t>
            </a:r>
            <a:r>
              <a:rPr lang="de-DE" altLang="de-DE" sz="2000" dirty="0"/>
              <a:t> „mit nichts“.</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000" dirty="0"/>
              <a:t>Viele denken, dass Hebräisch eine schwierige Sprache mit vielen Formen und einer schwierigen Grammatik ist, doch dem ist nicht so: Es gibt keine Deklinationen und nur wenige Zeiten, Formen wie Konjunktive oder spezielle Satzkonstruktionen wie Abl. abs. oder </a:t>
            </a:r>
            <a:r>
              <a:rPr lang="de-DE" altLang="de-DE" sz="2000" dirty="0" err="1"/>
              <a:t>AcI</a:t>
            </a:r>
            <a:r>
              <a:rPr lang="de-DE" altLang="de-DE" sz="2000" dirty="0"/>
              <a:t>, die du vielleicht aus dem Lateinischen kennst, gibt es im Hebräischen nicht.</a:t>
            </a:r>
          </a:p>
          <a:p>
            <a:pPr marL="431800" indent="-32385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2000" dirty="0"/>
          </a:p>
          <a:p>
            <a:pPr marL="0" indent="10795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1600" dirty="0"/>
          </a:p>
        </p:txBody>
      </p:sp>
    </p:spTree>
  </p:cSld>
  <p:clrMapOvr>
    <a:masterClrMapping/>
  </p:clrMapOvr>
  <p:transition spd="med" advTm="10240"/>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FFFFFF"/>
            </a:gs>
          </a:gsLst>
          <a:lin ang="5400000" scaled="1"/>
        </a:gradFill>
        <a:effectLst/>
      </p:bgPr>
    </p:bg>
    <p:spTree>
      <p:nvGrpSpPr>
        <p:cNvPr id="1" name=""/>
        <p:cNvGrpSpPr/>
        <p:nvPr/>
      </p:nvGrpSpPr>
      <p:grpSpPr>
        <a:xfrm>
          <a:off x="0" y="0"/>
          <a:ext cx="0" cy="0"/>
          <a:chOff x="0" y="0"/>
          <a:chExt cx="0" cy="0"/>
        </a:xfrm>
      </p:grpSpPr>
      <p:sp>
        <p:nvSpPr>
          <p:cNvPr id="8193" name="Rectangle 1">
            <a:extLst>
              <a:ext uri="{FF2B5EF4-FFF2-40B4-BE49-F238E27FC236}">
                <a16:creationId xmlns:a16="http://schemas.microsoft.com/office/drawing/2014/main" id="{1D89695E-B9C9-4241-9CAF-DD33B8E1BBFD}"/>
              </a:ext>
            </a:extLst>
          </p:cNvPr>
          <p:cNvSpPr>
            <a:spLocks noGrp="1" noChangeArrowheads="1"/>
          </p:cNvSpPr>
          <p:nvPr>
            <p:ph type="title"/>
          </p:nvPr>
        </p:nvSpPr>
        <p:spPr>
          <a:xfrm>
            <a:off x="503238" y="227013"/>
            <a:ext cx="9070975" cy="946150"/>
          </a:xfrm>
          <a:ln/>
        </p:spPr>
        <p:txBody>
          <a:bodyPr tIns="35280"/>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4000"/>
              <a:t>Und was ist mit der Schrift?</a:t>
            </a:r>
          </a:p>
        </p:txBody>
      </p:sp>
      <p:sp>
        <p:nvSpPr>
          <p:cNvPr id="8194" name="Rectangle 2">
            <a:extLst>
              <a:ext uri="{FF2B5EF4-FFF2-40B4-BE49-F238E27FC236}">
                <a16:creationId xmlns:a16="http://schemas.microsoft.com/office/drawing/2014/main" id="{6F7BFE1E-77B8-4A8F-91CA-BA74A5FADBAA}"/>
              </a:ext>
            </a:extLst>
          </p:cNvPr>
          <p:cNvSpPr>
            <a:spLocks noGrp="1" noChangeArrowheads="1"/>
          </p:cNvSpPr>
          <p:nvPr>
            <p:ph type="body" idx="1"/>
          </p:nvPr>
        </p:nvSpPr>
        <p:spPr>
          <a:xfrm>
            <a:off x="503238" y="1327150"/>
            <a:ext cx="9070975" cy="3287713"/>
          </a:xfrm>
          <a:ln/>
        </p:spPr>
        <p:txBody>
          <a:bodyPr tIns="15876"/>
          <a:lstStyle/>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800" dirty="0"/>
              <a:t>Die hebräische Schrift ist wirklich etwas ungewöhnlich, denn man schreibt in die „verkehrte“ Richtung von rechts nach links.</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800" dirty="0"/>
              <a:t>Aber wie im Deutschen wird jeder Laut durch ein Schriftzeichen abgebildet, das ist also nicht schwierig.</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800" dirty="0"/>
              <a:t>Und im Unterricht werden wir uns viel Zeit zum Üben der Schriftzeichen nehmen.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800" dirty="0"/>
              <a:t>Hier ein Beispiel: </a:t>
            </a:r>
          </a:p>
          <a:p>
            <a:pPr marL="2159000" lvl="4" indent="-215900">
              <a:lnSpc>
                <a:spcPct val="98000"/>
              </a:lnSpc>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6600" dirty="0">
                <a:latin typeface="Frank Ruehl CLM" charset="0"/>
                <a:cs typeface="Frank Ruehl CLM" charset="0"/>
              </a:rPr>
              <a:t>שָׁ</a:t>
            </a:r>
            <a:r>
              <a:rPr lang="hi-IN" altLang="de-DE" sz="6600" dirty="0">
                <a:latin typeface="Frank Ruehl CLM" charset="0"/>
                <a:cs typeface="Frank Ruehl CLM" charset="0"/>
              </a:rPr>
              <a:t>לוֺם</a:t>
            </a:r>
            <a:r>
              <a:rPr lang="de-DE" altLang="de-DE" sz="5400" dirty="0">
                <a:latin typeface="Frank Ruehl CLM" charset="0"/>
              </a:rPr>
              <a:t> </a:t>
            </a:r>
            <a:r>
              <a:rPr lang="de-DE" altLang="de-DE" dirty="0"/>
              <a:t>bedeutet auf Deutsch „Frieden“ oder auch „Guten Tag“.</a:t>
            </a:r>
          </a:p>
          <a:p>
            <a:pPr marL="2159000" lvl="4" indent="-21590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400" dirty="0"/>
              <a:t>m – o – l – a – </a:t>
            </a:r>
            <a:r>
              <a:rPr lang="de-DE" altLang="de-DE" sz="1400" dirty="0" err="1"/>
              <a:t>sch</a:t>
            </a:r>
            <a:r>
              <a:rPr lang="de-DE" altLang="de-DE" dirty="0"/>
              <a:t>    Man liest das Wort dann „Schalom“.</a:t>
            </a:r>
          </a:p>
          <a:p>
            <a:pPr marL="2159000" lvl="4" indent="-21590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dirty="0"/>
          </a:p>
          <a:p>
            <a:pPr marL="2159000" lvl="4" indent="-215900">
              <a:lnSpc>
                <a:spcPct val="98000"/>
              </a:lnSpc>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5400" dirty="0">
                <a:latin typeface="Frank Ruehl CLM" charset="0"/>
              </a:rPr>
              <a:t>  </a:t>
            </a:r>
          </a:p>
          <a:p>
            <a:pPr marL="431800" indent="-32385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1600" dirty="0"/>
          </a:p>
          <a:p>
            <a:pPr marL="0" indent="10795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1600" dirty="0"/>
          </a:p>
        </p:txBody>
      </p:sp>
      <p:pic>
        <p:nvPicPr>
          <p:cNvPr id="8195" name="Picture 3">
            <a:extLst>
              <a:ext uri="{FF2B5EF4-FFF2-40B4-BE49-F238E27FC236}">
                <a16:creationId xmlns:a16="http://schemas.microsoft.com/office/drawing/2014/main" id="{297187D0-C0EC-4243-A457-655FAA7061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6056" y="5067523"/>
            <a:ext cx="933450" cy="228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advTm="10240"/>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FFFFFF"/>
            </a:gs>
          </a:gsLst>
          <a:lin ang="5400000" scaled="1"/>
        </a:gradFill>
        <a:effectLst/>
      </p:bgPr>
    </p:bg>
    <p:spTree>
      <p:nvGrpSpPr>
        <p:cNvPr id="1" name=""/>
        <p:cNvGrpSpPr/>
        <p:nvPr/>
      </p:nvGrpSpPr>
      <p:grpSpPr>
        <a:xfrm>
          <a:off x="0" y="0"/>
          <a:ext cx="0" cy="0"/>
          <a:chOff x="0" y="0"/>
          <a:chExt cx="0" cy="0"/>
        </a:xfrm>
      </p:grpSpPr>
      <p:sp>
        <p:nvSpPr>
          <p:cNvPr id="9217" name="Rectangle 1">
            <a:extLst>
              <a:ext uri="{FF2B5EF4-FFF2-40B4-BE49-F238E27FC236}">
                <a16:creationId xmlns:a16="http://schemas.microsoft.com/office/drawing/2014/main" id="{F6DFAA84-6CA6-48C5-B6BC-500A68D351F6}"/>
              </a:ext>
            </a:extLst>
          </p:cNvPr>
          <p:cNvSpPr>
            <a:spLocks noGrp="1" noChangeArrowheads="1"/>
          </p:cNvSpPr>
          <p:nvPr>
            <p:ph type="title"/>
          </p:nvPr>
        </p:nvSpPr>
        <p:spPr>
          <a:xfrm>
            <a:off x="503238" y="227013"/>
            <a:ext cx="9070975" cy="946150"/>
          </a:xfrm>
          <a:ln/>
        </p:spPr>
        <p:txBody>
          <a:bodyPr tIns="35280"/>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4000"/>
              <a:t>Ist Hebräisch nur Sprachunterricht?</a:t>
            </a:r>
          </a:p>
        </p:txBody>
      </p:sp>
      <p:sp>
        <p:nvSpPr>
          <p:cNvPr id="9218" name="Rectangle 2">
            <a:extLst>
              <a:ext uri="{FF2B5EF4-FFF2-40B4-BE49-F238E27FC236}">
                <a16:creationId xmlns:a16="http://schemas.microsoft.com/office/drawing/2014/main" id="{1326831A-B2E1-463A-9659-8E99A986068F}"/>
              </a:ext>
            </a:extLst>
          </p:cNvPr>
          <p:cNvSpPr>
            <a:spLocks noGrp="1" noChangeArrowheads="1"/>
          </p:cNvSpPr>
          <p:nvPr>
            <p:ph type="body" idx="1"/>
          </p:nvPr>
        </p:nvSpPr>
        <p:spPr>
          <a:xfrm>
            <a:off x="503238" y="1327150"/>
            <a:ext cx="9070975" cy="3287713"/>
          </a:xfrm>
          <a:ln/>
        </p:spPr>
        <p:txBody>
          <a:bodyPr tIns="14112"/>
          <a:lstStyle/>
          <a:p>
            <a:pPr marL="431800" indent="-32385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b="1"/>
              <a:t>Natürlich nicht!</a:t>
            </a:r>
            <a:r>
              <a:rPr lang="de-DE" altLang="de-DE" sz="1600"/>
              <a:t> Du wirst auch viel über Israel und die jüdische Kultur erfahren: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a:t>wie die Menschen im antiken Orient lebten, wie ihre Gesellschaft aufgebaut war und sie ihr Familienleben gestalteten;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a:t>wie aus einer Gruppe von Menschen, die aus Ägypten auszogen, das Königreich Israel wurde, welche Probleme und Widerstände es dabei gab und wie die Menschen sie versuchten zu meistern;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a:t>welche Rolle der Glaube der Menschen dabei spielte und wie er ihr Handeln beeinflusste;</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a:t>welche Feste sie feierten und welche Bräuche sie hatten, die auch heute noch den Alltag gläubiger Juden prägen;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a:t>wie Juden in Israel und auch in Deutschland heute leben;</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1600"/>
              <a:t>und dabei werden uns immer auch die Frage stellen, ob und inwieweit das auch für uns heute noch von Bedeutung ist.</a:t>
            </a:r>
          </a:p>
          <a:p>
            <a:pPr marL="2159000" lvl="4" indent="-21590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a:p>
          <a:p>
            <a:pPr marL="2159000" lvl="4" indent="-215900">
              <a:lnSpc>
                <a:spcPct val="98000"/>
              </a:lnSpc>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5400">
                <a:latin typeface="Frank Ruehl CLM" charset="0"/>
              </a:rPr>
              <a:t>  </a:t>
            </a:r>
          </a:p>
          <a:p>
            <a:pPr marL="431800" indent="-32385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1600"/>
          </a:p>
          <a:p>
            <a:pPr marL="0" indent="10795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1600"/>
          </a:p>
        </p:txBody>
      </p:sp>
    </p:spTree>
  </p:cSld>
  <p:clrMapOvr>
    <a:masterClrMapping/>
  </p:clrMapOvr>
  <p:transition spd="med" advTm="10240"/>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FFFFFF"/>
            </a:gs>
          </a:gsLst>
          <a:lin ang="5400000" scaled="1"/>
        </a:gradFill>
        <a:effectLst/>
      </p:bgPr>
    </p:bg>
    <p:spTree>
      <p:nvGrpSpPr>
        <p:cNvPr id="1" name=""/>
        <p:cNvGrpSpPr/>
        <p:nvPr/>
      </p:nvGrpSpPr>
      <p:grpSpPr>
        <a:xfrm>
          <a:off x="0" y="0"/>
          <a:ext cx="0" cy="0"/>
          <a:chOff x="0" y="0"/>
          <a:chExt cx="0" cy="0"/>
        </a:xfrm>
      </p:grpSpPr>
      <p:sp>
        <p:nvSpPr>
          <p:cNvPr id="10241" name="Rectangle 1">
            <a:extLst>
              <a:ext uri="{FF2B5EF4-FFF2-40B4-BE49-F238E27FC236}">
                <a16:creationId xmlns:a16="http://schemas.microsoft.com/office/drawing/2014/main" id="{D55716A9-3162-4761-9F22-FC9F7758590E}"/>
              </a:ext>
            </a:extLst>
          </p:cNvPr>
          <p:cNvSpPr>
            <a:spLocks noGrp="1" noChangeArrowheads="1"/>
          </p:cNvSpPr>
          <p:nvPr>
            <p:ph type="title"/>
          </p:nvPr>
        </p:nvSpPr>
        <p:spPr>
          <a:xfrm>
            <a:off x="503238" y="227013"/>
            <a:ext cx="9070975" cy="946150"/>
          </a:xfrm>
          <a:ln/>
        </p:spPr>
        <p:txBody>
          <a:bodyPr tIns="35280"/>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4000"/>
              <a:t>Ist Hebräisch etwas für mich?</a:t>
            </a:r>
          </a:p>
        </p:txBody>
      </p:sp>
      <p:sp>
        <p:nvSpPr>
          <p:cNvPr id="10242" name="Rectangle 2">
            <a:extLst>
              <a:ext uri="{FF2B5EF4-FFF2-40B4-BE49-F238E27FC236}">
                <a16:creationId xmlns:a16="http://schemas.microsoft.com/office/drawing/2014/main" id="{8550F7ED-D2C5-496D-866D-3FFBB81F791A}"/>
              </a:ext>
            </a:extLst>
          </p:cNvPr>
          <p:cNvSpPr>
            <a:spLocks noGrp="1" noChangeArrowheads="1"/>
          </p:cNvSpPr>
          <p:nvPr>
            <p:ph type="body" idx="1"/>
          </p:nvPr>
        </p:nvSpPr>
        <p:spPr>
          <a:xfrm>
            <a:off x="503238" y="1327150"/>
            <a:ext cx="9070975" cy="3287713"/>
          </a:xfrm>
          <a:ln/>
        </p:spPr>
        <p:txBody>
          <a:bodyPr tIns="19404"/>
          <a:lstStyle/>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200" dirty="0"/>
              <a:t>Wenn du für etwas Neues und Ungewöhnliches offen bist,</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200" dirty="0"/>
              <a:t>wenn du Interesse am Judentum, der Bibel oder Israel hast,</a:t>
            </a:r>
          </a:p>
          <a:p>
            <a:pPr marL="431800" indent="-323850">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200" dirty="0"/>
              <a:t>wenn du gerne eine neue Fremdsprache lernen möchtest,</a:t>
            </a:r>
          </a:p>
          <a:p>
            <a:pPr marL="431800" indent="-32385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2200" dirty="0"/>
          </a:p>
          <a:p>
            <a:pPr marL="431800" indent="-32385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sz="2200" dirty="0"/>
              <a:t>dann ist das Fach Hebräisch für dich genau das Richtige!</a:t>
            </a:r>
          </a:p>
          <a:p>
            <a:pPr marL="431800" indent="-32385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2200" dirty="0"/>
          </a:p>
          <a:p>
            <a:pPr marL="0" indent="10795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1600" dirty="0"/>
          </a:p>
        </p:txBody>
      </p:sp>
      <p:pic>
        <p:nvPicPr>
          <p:cNvPr id="6" name="Picture 3">
            <a:extLst>
              <a:ext uri="{FF2B5EF4-FFF2-40B4-BE49-F238E27FC236}">
                <a16:creationId xmlns:a16="http://schemas.microsoft.com/office/drawing/2014/main" id="{A00A41C5-4CE7-4C6B-B468-ED0579CC21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1531" y="3717131"/>
            <a:ext cx="1158875" cy="17954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 name="Picture 4">
            <a:extLst>
              <a:ext uri="{FF2B5EF4-FFF2-40B4-BE49-F238E27FC236}">
                <a16:creationId xmlns:a16="http://schemas.microsoft.com/office/drawing/2014/main" id="{ABFBCCAA-699A-4E2B-B46C-6A0C248E6C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5292" y="3717131"/>
            <a:ext cx="2232025" cy="16732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5">
            <a:extLst>
              <a:ext uri="{FF2B5EF4-FFF2-40B4-BE49-F238E27FC236}">
                <a16:creationId xmlns:a16="http://schemas.microsoft.com/office/drawing/2014/main" id="{87D0207A-5809-435F-9C2D-AE2F195BA98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4620" y="3717131"/>
            <a:ext cx="2879725" cy="16192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advTm="10240"/>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FFFFFF"/>
            </a:gs>
          </a:gsLst>
          <a:lin ang="5400000" scaled="1"/>
        </a:gradFill>
        <a:effectLst/>
      </p:bgPr>
    </p:bg>
    <p:spTree>
      <p:nvGrpSpPr>
        <p:cNvPr id="1" name=""/>
        <p:cNvGrpSpPr/>
        <p:nvPr/>
      </p:nvGrpSpPr>
      <p:grpSpPr>
        <a:xfrm>
          <a:off x="0" y="0"/>
          <a:ext cx="0" cy="0"/>
          <a:chOff x="0" y="0"/>
          <a:chExt cx="0" cy="0"/>
        </a:xfrm>
      </p:grpSpPr>
      <p:sp>
        <p:nvSpPr>
          <p:cNvPr id="11265" name="Rectangle 1">
            <a:extLst>
              <a:ext uri="{FF2B5EF4-FFF2-40B4-BE49-F238E27FC236}">
                <a16:creationId xmlns:a16="http://schemas.microsoft.com/office/drawing/2014/main" id="{7C47627D-9CB9-4321-B110-379AEE12CF76}"/>
              </a:ext>
            </a:extLst>
          </p:cNvPr>
          <p:cNvSpPr>
            <a:spLocks noGrp="1" noChangeArrowheads="1"/>
          </p:cNvSpPr>
          <p:nvPr>
            <p:ph type="title"/>
          </p:nvPr>
        </p:nvSpPr>
        <p:spPr>
          <a:xfrm>
            <a:off x="503238" y="527050"/>
            <a:ext cx="9070975" cy="4225925"/>
          </a:xfrm>
          <a:ln/>
        </p:spPr>
        <p:txBody>
          <a:bodyPr tIns="24192"/>
          <a:lstStyle/>
          <a:p>
            <a:pPr>
              <a:lnSpc>
                <a:spcPct val="98000"/>
              </a:lnSpc>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hi-IN" altLang="de-DE" sz="9600">
                <a:latin typeface="Frank Ruehl CLM" charset="0"/>
                <a:cs typeface="Frank Ruehl CLM" charset="0"/>
              </a:rPr>
              <a:t>תודה רבה</a:t>
            </a:r>
            <a:br>
              <a:rPr lang="de-DE" altLang="de-DE" sz="9600">
                <a:latin typeface="Frank Ruehl CLM" charset="0"/>
              </a:rPr>
            </a:br>
            <a:r>
              <a:rPr lang="hi-IN" altLang="de-DE" sz="9600">
                <a:latin typeface="Frank Ruehl CLM" charset="0"/>
                <a:cs typeface="Frank Ruehl CLM" charset="0"/>
              </a:rPr>
              <a:t>ולהתראות</a:t>
            </a:r>
            <a:br>
              <a:rPr lang="de-DE" altLang="de-DE" sz="8000">
                <a:latin typeface="Frank Ruehl CLM" charset="0"/>
              </a:rPr>
            </a:br>
            <a:r>
              <a:rPr lang="de-DE" altLang="de-DE" sz="1800"/>
              <a:t>Vielen Dank und auf Wiedersehen</a:t>
            </a:r>
            <a:br>
              <a:rPr lang="de-DE" altLang="de-DE" sz="1800"/>
            </a:br>
            <a:br>
              <a:rPr lang="de-DE" altLang="de-DE" sz="1800"/>
            </a:br>
            <a:br>
              <a:rPr lang="de-DE" altLang="de-DE" sz="1800"/>
            </a:br>
            <a:r>
              <a:rPr lang="de-DE" altLang="de-DE" sz="1800"/>
              <a:t>Annette Sommer und Sven Neumann</a:t>
            </a:r>
          </a:p>
        </p:txBody>
      </p:sp>
      <p:sp>
        <p:nvSpPr>
          <p:cNvPr id="11266" name="Rectangle 2">
            <a:extLst>
              <a:ext uri="{FF2B5EF4-FFF2-40B4-BE49-F238E27FC236}">
                <a16:creationId xmlns:a16="http://schemas.microsoft.com/office/drawing/2014/main" id="{F0C76C19-C924-4714-9799-554EF5FEEE4F}"/>
              </a:ext>
            </a:extLst>
          </p:cNvPr>
          <p:cNvSpPr>
            <a:spLocks noGrp="1" noChangeArrowheads="1"/>
          </p:cNvSpPr>
          <p:nvPr>
            <p:ph type="body" idx="1"/>
          </p:nvPr>
        </p:nvSpPr>
        <p:spPr>
          <a:xfrm>
            <a:off x="503238" y="1152525"/>
            <a:ext cx="9070975" cy="3462338"/>
          </a:xfrm>
          <a:ln/>
        </p:spPr>
        <p:txBody>
          <a:bodyPr tIns="19404"/>
          <a:lstStyle/>
          <a:p>
            <a:pPr marL="431800" indent="-32385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2200"/>
          </a:p>
          <a:p>
            <a:pPr marL="431800" indent="-323850">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2200"/>
          </a:p>
          <a:p>
            <a:pPr marL="0" indent="10795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sz="1600"/>
          </a:p>
        </p:txBody>
      </p:sp>
    </p:spTree>
  </p:cSld>
  <p:clrMapOvr>
    <a:masterClrMapping/>
  </p:clrMapOvr>
  <p:transition spd="med" advTm="10240"/>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Noto Sans CJK SC"/>
      </a:majorFont>
      <a:minorFont>
        <a:latin typeface="Arial"/>
        <a:ea typeface=""/>
        <a:cs typeface="Noto Sans CJK SC"/>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effectLst/>
            <a:latin typeface="Arial" panose="020B0604020202020204" pitchFamily="34" charset="0"/>
            <a:cs typeface="Noto Sans CJK SC"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effectLst/>
            <a:latin typeface="Arial" panose="020B0604020202020204" pitchFamily="34" charset="0"/>
            <a:cs typeface="Noto Sans CJK SC" charset="0"/>
          </a:defRPr>
        </a:defPPr>
      </a:lstStyle>
    </a:ln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739</Words>
  <Application>Microsoft Office PowerPoint</Application>
  <PresentationFormat>Benutzerdefiniert</PresentationFormat>
  <Paragraphs>54</Paragraphs>
  <Slides>9</Slides>
  <Notes>9</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9</vt:i4>
      </vt:variant>
    </vt:vector>
  </HeadingPairs>
  <TitlesOfParts>
    <vt:vector size="16" baseType="lpstr">
      <vt:lpstr>Times New Roman</vt:lpstr>
      <vt:lpstr>Arial</vt:lpstr>
      <vt:lpstr>Noto Sans CJK SC</vt:lpstr>
      <vt:lpstr>Lucida Sans Unicode</vt:lpstr>
      <vt:lpstr>Wingdings</vt:lpstr>
      <vt:lpstr>Frank Ruehl CLM</vt:lpstr>
      <vt:lpstr>Office</vt:lpstr>
      <vt:lpstr>Hebräisch</vt:lpstr>
      <vt:lpstr>Wusstest du schon?</vt:lpstr>
      <vt:lpstr>שלום</vt:lpstr>
      <vt:lpstr>Wieso Hebräisch?</vt:lpstr>
      <vt:lpstr>Ist Hebräisch schwer?</vt:lpstr>
      <vt:lpstr>Und was ist mit der Schrift?</vt:lpstr>
      <vt:lpstr>Ist Hebräisch nur Sprachunterricht?</vt:lpstr>
      <vt:lpstr>Ist Hebräisch etwas für mich?</vt:lpstr>
      <vt:lpstr>תודה רבה ולהתראות Vielen Dank und auf Wiedersehen   Annette Sommer und Sven Neumann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Hebräisch</dc:title>
  <dc:creator>Andreas Lind</dc:creator>
  <cp:lastModifiedBy>Andreas Lind</cp:lastModifiedBy>
  <cp:revision>14</cp:revision>
  <cp:lastPrinted>1601-01-01T00:00:00Z</cp:lastPrinted>
  <dcterms:created xsi:type="dcterms:W3CDTF">2020-04-01T15:39:22Z</dcterms:created>
  <dcterms:modified xsi:type="dcterms:W3CDTF">2020-04-02T19:28:59Z</dcterms:modified>
</cp:coreProperties>
</file>